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316" r:id="rId4"/>
    <p:sldId id="309" r:id="rId5"/>
    <p:sldId id="317" r:id="rId6"/>
    <p:sldId id="318" r:id="rId7"/>
    <p:sldId id="311" r:id="rId8"/>
    <p:sldId id="325" r:id="rId9"/>
    <p:sldId id="324" r:id="rId10"/>
    <p:sldId id="279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4" r:id="rId19"/>
    <p:sldId id="333" r:id="rId20"/>
    <p:sldId id="315" r:id="rId21"/>
    <p:sldId id="319" r:id="rId22"/>
    <p:sldId id="335" r:id="rId23"/>
    <p:sldId id="321" r:id="rId24"/>
    <p:sldId id="322" r:id="rId25"/>
    <p:sldId id="320" r:id="rId26"/>
    <p:sldId id="336" r:id="rId27"/>
    <p:sldId id="310" r:id="rId28"/>
    <p:sldId id="312" r:id="rId29"/>
    <p:sldId id="258" r:id="rId30"/>
    <p:sldId id="30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11" autoAdjust="0"/>
    <p:restoredTop sz="94660"/>
  </p:normalViewPr>
  <p:slideViewPr>
    <p:cSldViewPr>
      <p:cViewPr>
        <p:scale>
          <a:sx n="83" d="100"/>
          <a:sy n="83" d="100"/>
        </p:scale>
        <p:origin x="-266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86sch6-nyagan.edusite.ru/images/fgos_logo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6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higan.gov/images/mdch/Thermometer_broken_Final_217161_7.jpg" TargetMode="External"/><Relationship Id="rId13" Type="http://schemas.openxmlformats.org/officeDocument/2006/relationships/hyperlink" Target="http://img.liveinternet.ru/images/attach/2/5150/5150610_tyumen55.jpg" TargetMode="External"/><Relationship Id="rId18" Type="http://schemas.openxmlformats.org/officeDocument/2006/relationships/hyperlink" Target="http://blogs.technet.com/blogfiles/ed/WindowsLiveWriter/5_D627/image_8.png" TargetMode="External"/><Relationship Id="rId3" Type="http://schemas.openxmlformats.org/officeDocument/2006/relationships/hyperlink" Target="http://home.iprimus.com.au/foo7/thermo.gif" TargetMode="External"/><Relationship Id="rId21" Type="http://schemas.openxmlformats.org/officeDocument/2006/relationships/hyperlink" Target="http://www.travelemirate.ru/images/articles/thermometer_1.jpg" TargetMode="External"/><Relationship Id="rId7" Type="http://schemas.openxmlformats.org/officeDocument/2006/relationships/hyperlink" Target="http://www.totural.ru/pictures/news_slide/169.jpg" TargetMode="External"/><Relationship Id="rId12" Type="http://schemas.openxmlformats.org/officeDocument/2006/relationships/hyperlink" Target="http://etalon-opt.ru/img/icons/termometri.jpg" TargetMode="External"/><Relationship Id="rId17" Type="http://schemas.openxmlformats.org/officeDocument/2006/relationships/hyperlink" Target="http://e-2000.ru/images/19/termometry/17.jpeg" TargetMode="External"/><Relationship Id="rId2" Type="http://schemas.openxmlformats.org/officeDocument/2006/relationships/hyperlink" Target="http://www.democratandchronicle.com/blogs/irondequoit/uploaded_images/thermometer-730350.gif" TargetMode="External"/><Relationship Id="rId16" Type="http://schemas.openxmlformats.org/officeDocument/2006/relationships/hyperlink" Target="http://www.metizplant.ru/picdata/7451.jpg" TargetMode="External"/><Relationship Id="rId20" Type="http://schemas.openxmlformats.org/officeDocument/2006/relationships/hyperlink" Target="http://img.galya.ru/galya.ru/Pictures2/catalog_diary/2009/11/30/t4_1574798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csd.k12.nj.us/css/tech_page/podcasts/weather/images/thermometer1%20copy.gif" TargetMode="External"/><Relationship Id="rId11" Type="http://schemas.openxmlformats.org/officeDocument/2006/relationships/hyperlink" Target="http://www.1thermometer.ru/media/2008/11/13/fas.jpg" TargetMode="External"/><Relationship Id="rId5" Type="http://schemas.openxmlformats.org/officeDocument/2006/relationships/hyperlink" Target="http://www.signplanet.net/WebImages/Icons/Clipart/cold.jpg" TargetMode="External"/><Relationship Id="rId15" Type="http://schemas.openxmlformats.org/officeDocument/2006/relationships/hyperlink" Target="http://www.murzuk.ru/admin/pictures/1007b.jpg" TargetMode="External"/><Relationship Id="rId10" Type="http://schemas.openxmlformats.org/officeDocument/2006/relationships/hyperlink" Target="http://freemarket.kiev.ua/images_message/9/436901.jpg" TargetMode="External"/><Relationship Id="rId19" Type="http://schemas.openxmlformats.org/officeDocument/2006/relationships/hyperlink" Target="http://www.termopribor-ltd.ru/products_pictures/termometr_tp-11m.jpg" TargetMode="External"/><Relationship Id="rId4" Type="http://schemas.openxmlformats.org/officeDocument/2006/relationships/hyperlink" Target="http://www.posobiya.ru/NACH_SKOOL/OKRUG/015/images/10_02.jpg" TargetMode="External"/><Relationship Id="rId9" Type="http://schemas.openxmlformats.org/officeDocument/2006/relationships/hyperlink" Target="http://www.murzuk.ru/admin/pictures/1009b.jpg" TargetMode="External"/><Relationship Id="rId14" Type="http://schemas.openxmlformats.org/officeDocument/2006/relationships/hyperlink" Target="http://www.krolium.ru/4lj/term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205785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7200" b="1" spc="600" dirty="0" smtClean="0">
                <a:ln w="38100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Как измеряют температуру</a:t>
            </a:r>
            <a:endParaRPr lang="ru-RU" sz="7200" b="1" spc="600" dirty="0">
              <a:ln w="38100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pic>
        <p:nvPicPr>
          <p:cNvPr id="5" name="Picture 2" descr="Картинка 226 из 4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980728"/>
            <a:ext cx="2024984" cy="240118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052736"/>
            <a:ext cx="5148064" cy="1828800"/>
          </a:xfrm>
          <a:prstGeom prst="rect">
            <a:avLst/>
          </a:prstGeo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Окружающий мир</a:t>
            </a:r>
          </a:p>
          <a:p>
            <a:pPr algn="ctr" eaLnBrk="0" hangingPunct="0">
              <a:defRPr/>
            </a:pP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 класс</a:t>
            </a:r>
          </a:p>
          <a:p>
            <a:pPr algn="ctr" eaLnBrk="0" hangingPunct="0">
              <a:defRPr/>
            </a:pPr>
            <a:endParaRPr lang="ru-RU" sz="5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Картинка 39 из 1255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60040" cy="43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14282" y="785794"/>
            <a:ext cx="4214842" cy="5929354"/>
          </a:xfrm>
          <a:prstGeom prst="wedgeRoundRectCallout">
            <a:avLst>
              <a:gd name="adj1" fmla="val -51752"/>
              <a:gd name="adj2" fmla="val 46023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Franklin Gothic Medium Cond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В трубке медицинских термометров чаще всего находится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ртуть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. Это вредное вещество. Пока ртуть запаяна в градуснике, она приносит нам пользу. Если разбить градусник, то ртуть вытечет и от нее нашему организму будет вред. Поэтому пользуйтесь этим прибором очень осторожно и не давайте его в руки вашим младшим братьям и сестрам. 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53" name="Picture 9" descr="Картинка 10 из 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14356"/>
            <a:ext cx="4286281" cy="6000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285992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143008"/>
          </a:xfrm>
          <a:prstGeom prst="wedgeRoundRectCallout">
            <a:avLst>
              <a:gd name="adj1" fmla="val -40321"/>
              <a:gd name="adj2" fmla="val 103759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Рассмотрите шкалу оставшихся термометров.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находится в середине шкалы?</a:t>
            </a: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928670"/>
            <a:ext cx="1428760" cy="1071570"/>
          </a:xfrm>
          <a:prstGeom prst="rect">
            <a:avLst/>
          </a:prstGeom>
          <a:noFill/>
        </p:spPr>
      </p:pic>
      <p:pic>
        <p:nvPicPr>
          <p:cNvPr id="10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42844" y="5572140"/>
            <a:ext cx="7500990" cy="1143008"/>
          </a:xfrm>
          <a:prstGeom prst="wedgeRoundRectCallout">
            <a:avLst>
              <a:gd name="adj1" fmla="val 52413"/>
              <a:gd name="adj2" fmla="val -127668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Нуль показывает границу между градусами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тепла и холода.</a:t>
            </a: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3357554" y="2357430"/>
            <a:ext cx="957693" cy="3000396"/>
            <a:chOff x="3696" y="2750"/>
            <a:chExt cx="363" cy="1224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750"/>
              <a:ext cx="347" cy="122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3696" y="2750"/>
              <a:ext cx="363" cy="1224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357422" y="2643182"/>
            <a:ext cx="357190" cy="24288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285992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143008"/>
          </a:xfrm>
          <a:prstGeom prst="wedgeRoundRectCallout">
            <a:avLst>
              <a:gd name="adj1" fmla="val -40029"/>
              <a:gd name="adj2" fmla="val 10185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уличный термометр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его выбрать из всех остальных?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928670"/>
            <a:ext cx="1428760" cy="1071570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42844" y="5572140"/>
            <a:ext cx="7500990" cy="1143008"/>
          </a:xfrm>
          <a:prstGeom prst="wedgeRoundRectCallout">
            <a:avLst>
              <a:gd name="adj1" fmla="val 52413"/>
              <a:gd name="adj2" fmla="val -127668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Ищите тот термометр, у которого шкала начинается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отметки - 40⁰ и заканчивается отметкой + 50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35846" name="Picture 6" descr="http://freemarket.kiev.ua/images_message/9/4369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143116"/>
            <a:ext cx="1524130" cy="3425011"/>
          </a:xfrm>
          <a:prstGeom prst="rect">
            <a:avLst/>
          </a:prstGeom>
          <a:noFill/>
        </p:spPr>
      </p:pic>
      <p:pic>
        <p:nvPicPr>
          <p:cNvPr id="35848" name="Picture 8" descr="Картинка 286 из 74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571744"/>
            <a:ext cx="785156" cy="2881306"/>
          </a:xfrm>
          <a:prstGeom prst="rect">
            <a:avLst/>
          </a:prstGeom>
          <a:noFill/>
        </p:spPr>
      </p:pic>
      <p:pic>
        <p:nvPicPr>
          <p:cNvPr id="35850" name="Picture 10" descr="Картинка 78 из 74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214554"/>
            <a:ext cx="1719262" cy="27146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6215074" y="3000372"/>
            <a:ext cx="1285884" cy="15716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14876" y="3000372"/>
            <a:ext cx="1285884" cy="15716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14678" y="3000372"/>
            <a:ext cx="1285884" cy="1500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14480" y="2928934"/>
            <a:ext cx="1357322" cy="16430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500306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285884"/>
          </a:xfrm>
          <a:prstGeom prst="wedgeRoundRectCallout">
            <a:avLst>
              <a:gd name="adj1" fmla="val -39449"/>
              <a:gd name="adj2" fmla="val 106509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такая разница в значениях?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Вспомните: какая температура бывает у нас зимой? Какая — летом?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1000108"/>
            <a:ext cx="1428760" cy="1071570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42844" y="5572140"/>
            <a:ext cx="7500990" cy="1143008"/>
          </a:xfrm>
          <a:prstGeom prst="wedgeRoundRectCallout">
            <a:avLst>
              <a:gd name="adj1" fmla="val 52413"/>
              <a:gd name="adj2" fmla="val -127668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Страна у нас огромная. В одном месте летом может быть температура всего +20 ⁰, а в другом +40⁰.</a:t>
            </a:r>
          </a:p>
        </p:txBody>
      </p:sp>
      <p:pic>
        <p:nvPicPr>
          <p:cNvPr id="8" name="Picture 2" descr="Картинка 371 из 48898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857496"/>
            <a:ext cx="6143668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8715436" cy="2286016"/>
          </a:xfrm>
          <a:prstGeom prst="wedgeRoundRectCallout">
            <a:avLst>
              <a:gd name="adj1" fmla="val -40874"/>
              <a:gd name="adj2" fmla="val 113758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нашем городе зимой бывает около 15-20 градусов мороза, а в городах, расположенных севернее — до - 50.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Те, кто выпускает термометры, не знают: в какой именно город попадет их изделие. Поэтому шкала делается такая, чтобы термометром можно было пользоваться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территории всей страны.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Картинка 161 из 129439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429000"/>
            <a:ext cx="5745158" cy="3287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071934" y="2928934"/>
            <a:ext cx="428628" cy="32147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3071810"/>
            <a:ext cx="428628" cy="30718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136571" y="5857892"/>
            <a:ext cx="578305" cy="815051"/>
          </a:xfrm>
          <a:custGeom>
            <a:avLst/>
            <a:gdLst>
              <a:gd name="connsiteX0" fmla="*/ 0 w 592117"/>
              <a:gd name="connsiteY0" fmla="*/ 184441 h 804927"/>
              <a:gd name="connsiteX1" fmla="*/ 32658 w 592117"/>
              <a:gd name="connsiteY1" fmla="*/ 739613 h 804927"/>
              <a:gd name="connsiteX2" fmla="*/ 65315 w 592117"/>
              <a:gd name="connsiteY2" fmla="*/ 794041 h 804927"/>
              <a:gd name="connsiteX3" fmla="*/ 97972 w 592117"/>
              <a:gd name="connsiteY3" fmla="*/ 804927 h 804927"/>
              <a:gd name="connsiteX4" fmla="*/ 206829 w 592117"/>
              <a:gd name="connsiteY4" fmla="*/ 794041 h 804927"/>
              <a:gd name="connsiteX5" fmla="*/ 304800 w 592117"/>
              <a:gd name="connsiteY5" fmla="*/ 739613 h 804927"/>
              <a:gd name="connsiteX6" fmla="*/ 381000 w 592117"/>
              <a:gd name="connsiteY6" fmla="*/ 728727 h 804927"/>
              <a:gd name="connsiteX7" fmla="*/ 457200 w 592117"/>
              <a:gd name="connsiteY7" fmla="*/ 706955 h 804927"/>
              <a:gd name="connsiteX8" fmla="*/ 478972 w 592117"/>
              <a:gd name="connsiteY8" fmla="*/ 587213 h 804927"/>
              <a:gd name="connsiteX9" fmla="*/ 533400 w 592117"/>
              <a:gd name="connsiteY9" fmla="*/ 489241 h 804927"/>
              <a:gd name="connsiteX10" fmla="*/ 566058 w 592117"/>
              <a:gd name="connsiteY10" fmla="*/ 423927 h 804927"/>
              <a:gd name="connsiteX11" fmla="*/ 566058 w 592117"/>
              <a:gd name="connsiteY11" fmla="*/ 282413 h 804927"/>
              <a:gd name="connsiteX12" fmla="*/ 533400 w 592117"/>
              <a:gd name="connsiteY12" fmla="*/ 260641 h 804927"/>
              <a:gd name="connsiteX13" fmla="*/ 478972 w 592117"/>
              <a:gd name="connsiteY13" fmla="*/ 206213 h 804927"/>
              <a:gd name="connsiteX14" fmla="*/ 457200 w 592117"/>
              <a:gd name="connsiteY14" fmla="*/ 173555 h 804927"/>
              <a:gd name="connsiteX15" fmla="*/ 381000 w 592117"/>
              <a:gd name="connsiteY15" fmla="*/ 140898 h 804927"/>
              <a:gd name="connsiteX16" fmla="*/ 348343 w 592117"/>
              <a:gd name="connsiteY16" fmla="*/ 119127 h 804927"/>
              <a:gd name="connsiteX17" fmla="*/ 250372 w 592117"/>
              <a:gd name="connsiteY17" fmla="*/ 86470 h 804927"/>
              <a:gd name="connsiteX18" fmla="*/ 228600 w 592117"/>
              <a:gd name="connsiteY18" fmla="*/ 64698 h 804927"/>
              <a:gd name="connsiteX19" fmla="*/ 163286 w 592117"/>
              <a:gd name="connsiteY19" fmla="*/ 10270 h 804927"/>
              <a:gd name="connsiteX20" fmla="*/ 119743 w 592117"/>
              <a:gd name="connsiteY20" fmla="*/ 21155 h 804927"/>
              <a:gd name="connsiteX21" fmla="*/ 87086 w 592117"/>
              <a:gd name="connsiteY21" fmla="*/ 86470 h 804927"/>
              <a:gd name="connsiteX22" fmla="*/ 76200 w 592117"/>
              <a:gd name="connsiteY22" fmla="*/ 195327 h 804927"/>
              <a:gd name="connsiteX23" fmla="*/ 21772 w 592117"/>
              <a:gd name="connsiteY23" fmla="*/ 206213 h 804927"/>
              <a:gd name="connsiteX24" fmla="*/ 10886 w 592117"/>
              <a:gd name="connsiteY24" fmla="*/ 238870 h 80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2117" h="804927">
                <a:moveTo>
                  <a:pt x="0" y="184441"/>
                </a:moveTo>
                <a:cubicBezTo>
                  <a:pt x="10886" y="369498"/>
                  <a:pt x="18964" y="554742"/>
                  <a:pt x="32658" y="739613"/>
                </a:cubicBezTo>
                <a:cubicBezTo>
                  <a:pt x="34251" y="761120"/>
                  <a:pt x="46643" y="782838"/>
                  <a:pt x="65315" y="794041"/>
                </a:cubicBezTo>
                <a:cubicBezTo>
                  <a:pt x="75154" y="799945"/>
                  <a:pt x="87086" y="801298"/>
                  <a:pt x="97972" y="804927"/>
                </a:cubicBezTo>
                <a:cubicBezTo>
                  <a:pt x="134258" y="801298"/>
                  <a:pt x="172022" y="804918"/>
                  <a:pt x="206829" y="794041"/>
                </a:cubicBezTo>
                <a:cubicBezTo>
                  <a:pt x="362031" y="745540"/>
                  <a:pt x="212088" y="758155"/>
                  <a:pt x="304800" y="739613"/>
                </a:cubicBezTo>
                <a:cubicBezTo>
                  <a:pt x="329960" y="734581"/>
                  <a:pt x="355756" y="733317"/>
                  <a:pt x="381000" y="728727"/>
                </a:cubicBezTo>
                <a:cubicBezTo>
                  <a:pt x="411072" y="723259"/>
                  <a:pt x="429219" y="716282"/>
                  <a:pt x="457200" y="706955"/>
                </a:cubicBezTo>
                <a:cubicBezTo>
                  <a:pt x="482165" y="632062"/>
                  <a:pt x="454354" y="722609"/>
                  <a:pt x="478972" y="587213"/>
                </a:cubicBezTo>
                <a:cubicBezTo>
                  <a:pt x="492104" y="514990"/>
                  <a:pt x="497240" y="597719"/>
                  <a:pt x="533400" y="489241"/>
                </a:cubicBezTo>
                <a:cubicBezTo>
                  <a:pt x="548423" y="444172"/>
                  <a:pt x="537921" y="466131"/>
                  <a:pt x="566058" y="423927"/>
                </a:cubicBezTo>
                <a:cubicBezTo>
                  <a:pt x="584059" y="369921"/>
                  <a:pt x="592117" y="360589"/>
                  <a:pt x="566058" y="282413"/>
                </a:cubicBezTo>
                <a:cubicBezTo>
                  <a:pt x="561921" y="270001"/>
                  <a:pt x="544286" y="267898"/>
                  <a:pt x="533400" y="260641"/>
                </a:cubicBezTo>
                <a:cubicBezTo>
                  <a:pt x="475344" y="173556"/>
                  <a:pt x="551543" y="278784"/>
                  <a:pt x="478972" y="206213"/>
                </a:cubicBezTo>
                <a:cubicBezTo>
                  <a:pt x="469721" y="196962"/>
                  <a:pt x="466451" y="182806"/>
                  <a:pt x="457200" y="173555"/>
                </a:cubicBezTo>
                <a:cubicBezTo>
                  <a:pt x="432142" y="148497"/>
                  <a:pt x="414310" y="149226"/>
                  <a:pt x="381000" y="140898"/>
                </a:cubicBezTo>
                <a:cubicBezTo>
                  <a:pt x="370114" y="133641"/>
                  <a:pt x="360420" y="124159"/>
                  <a:pt x="348343" y="119127"/>
                </a:cubicBezTo>
                <a:cubicBezTo>
                  <a:pt x="316567" y="105887"/>
                  <a:pt x="250372" y="86470"/>
                  <a:pt x="250372" y="86470"/>
                </a:cubicBezTo>
                <a:cubicBezTo>
                  <a:pt x="243115" y="79213"/>
                  <a:pt x="236485" y="71269"/>
                  <a:pt x="228600" y="64698"/>
                </a:cubicBezTo>
                <a:cubicBezTo>
                  <a:pt x="150963" y="0"/>
                  <a:pt x="212530" y="59512"/>
                  <a:pt x="163286" y="10270"/>
                </a:cubicBezTo>
                <a:cubicBezTo>
                  <a:pt x="148772" y="13898"/>
                  <a:pt x="133124" y="14464"/>
                  <a:pt x="119743" y="21155"/>
                </a:cubicBezTo>
                <a:cubicBezTo>
                  <a:pt x="92015" y="35019"/>
                  <a:pt x="93724" y="59920"/>
                  <a:pt x="87086" y="86470"/>
                </a:cubicBezTo>
                <a:cubicBezTo>
                  <a:pt x="83457" y="122756"/>
                  <a:pt x="93662" y="163313"/>
                  <a:pt x="76200" y="195327"/>
                </a:cubicBezTo>
                <a:cubicBezTo>
                  <a:pt x="67340" y="211570"/>
                  <a:pt x="37167" y="195950"/>
                  <a:pt x="21772" y="206213"/>
                </a:cubicBezTo>
                <a:cubicBezTo>
                  <a:pt x="12225" y="212578"/>
                  <a:pt x="10886" y="238870"/>
                  <a:pt x="10886" y="238870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000496" y="2571744"/>
            <a:ext cx="697819" cy="631372"/>
          </a:xfrm>
          <a:custGeom>
            <a:avLst/>
            <a:gdLst>
              <a:gd name="connsiteX0" fmla="*/ 98561 w 697819"/>
              <a:gd name="connsiteY0" fmla="*/ 76200 h 631372"/>
              <a:gd name="connsiteX1" fmla="*/ 131218 w 697819"/>
              <a:gd name="connsiteY1" fmla="*/ 54429 h 631372"/>
              <a:gd name="connsiteX2" fmla="*/ 185647 w 697819"/>
              <a:gd name="connsiteY2" fmla="*/ 10886 h 631372"/>
              <a:gd name="connsiteX3" fmla="*/ 305390 w 697819"/>
              <a:gd name="connsiteY3" fmla="*/ 0 h 631372"/>
              <a:gd name="connsiteX4" fmla="*/ 512218 w 697819"/>
              <a:gd name="connsiteY4" fmla="*/ 10886 h 631372"/>
              <a:gd name="connsiteX5" fmla="*/ 533990 w 697819"/>
              <a:gd name="connsiteY5" fmla="*/ 32657 h 631372"/>
              <a:gd name="connsiteX6" fmla="*/ 577533 w 697819"/>
              <a:gd name="connsiteY6" fmla="*/ 119743 h 631372"/>
              <a:gd name="connsiteX7" fmla="*/ 588418 w 697819"/>
              <a:gd name="connsiteY7" fmla="*/ 152400 h 631372"/>
              <a:gd name="connsiteX8" fmla="*/ 610190 w 697819"/>
              <a:gd name="connsiteY8" fmla="*/ 174172 h 631372"/>
              <a:gd name="connsiteX9" fmla="*/ 642847 w 697819"/>
              <a:gd name="connsiteY9" fmla="*/ 283029 h 631372"/>
              <a:gd name="connsiteX10" fmla="*/ 653733 w 697819"/>
              <a:gd name="connsiteY10" fmla="*/ 315686 h 631372"/>
              <a:gd name="connsiteX11" fmla="*/ 675504 w 697819"/>
              <a:gd name="connsiteY11" fmla="*/ 348343 h 631372"/>
              <a:gd name="connsiteX12" fmla="*/ 675504 w 697819"/>
              <a:gd name="connsiteY12" fmla="*/ 468086 h 631372"/>
              <a:gd name="connsiteX13" fmla="*/ 642847 w 697819"/>
              <a:gd name="connsiteY13" fmla="*/ 478972 h 631372"/>
              <a:gd name="connsiteX14" fmla="*/ 610190 w 697819"/>
              <a:gd name="connsiteY14" fmla="*/ 511629 h 631372"/>
              <a:gd name="connsiteX15" fmla="*/ 599304 w 697819"/>
              <a:gd name="connsiteY15" fmla="*/ 544286 h 631372"/>
              <a:gd name="connsiteX16" fmla="*/ 457790 w 697819"/>
              <a:gd name="connsiteY16" fmla="*/ 555172 h 631372"/>
              <a:gd name="connsiteX17" fmla="*/ 425133 w 697819"/>
              <a:gd name="connsiteY17" fmla="*/ 620486 h 631372"/>
              <a:gd name="connsiteX18" fmla="*/ 392475 w 697819"/>
              <a:gd name="connsiteY18" fmla="*/ 631372 h 631372"/>
              <a:gd name="connsiteX19" fmla="*/ 327161 w 697819"/>
              <a:gd name="connsiteY19" fmla="*/ 620486 h 631372"/>
              <a:gd name="connsiteX20" fmla="*/ 294504 w 697819"/>
              <a:gd name="connsiteY20" fmla="*/ 587829 h 631372"/>
              <a:gd name="connsiteX21" fmla="*/ 250961 w 697819"/>
              <a:gd name="connsiteY21" fmla="*/ 555172 h 631372"/>
              <a:gd name="connsiteX22" fmla="*/ 218304 w 697819"/>
              <a:gd name="connsiteY22" fmla="*/ 533400 h 631372"/>
              <a:gd name="connsiteX23" fmla="*/ 185647 w 697819"/>
              <a:gd name="connsiteY23" fmla="*/ 500743 h 631372"/>
              <a:gd name="connsiteX24" fmla="*/ 87675 w 697819"/>
              <a:gd name="connsiteY24" fmla="*/ 424543 h 631372"/>
              <a:gd name="connsiteX25" fmla="*/ 55018 w 697819"/>
              <a:gd name="connsiteY25" fmla="*/ 359229 h 631372"/>
              <a:gd name="connsiteX26" fmla="*/ 33247 w 697819"/>
              <a:gd name="connsiteY26" fmla="*/ 326572 h 631372"/>
              <a:gd name="connsiteX27" fmla="*/ 22361 w 697819"/>
              <a:gd name="connsiteY27" fmla="*/ 293914 h 631372"/>
              <a:gd name="connsiteX28" fmla="*/ 590 w 697819"/>
              <a:gd name="connsiteY28" fmla="*/ 250372 h 631372"/>
              <a:gd name="connsiteX29" fmla="*/ 11475 w 697819"/>
              <a:gd name="connsiteY29" fmla="*/ 174172 h 631372"/>
              <a:gd name="connsiteX30" fmla="*/ 44133 w 697819"/>
              <a:gd name="connsiteY30" fmla="*/ 163286 h 631372"/>
              <a:gd name="connsiteX31" fmla="*/ 98561 w 697819"/>
              <a:gd name="connsiteY31" fmla="*/ 152400 h 631372"/>
              <a:gd name="connsiteX32" fmla="*/ 142104 w 697819"/>
              <a:gd name="connsiteY32" fmla="*/ 43543 h 6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7819" h="631372">
                <a:moveTo>
                  <a:pt x="98561" y="76200"/>
                </a:moveTo>
                <a:cubicBezTo>
                  <a:pt x="109447" y="68943"/>
                  <a:pt x="121002" y="62602"/>
                  <a:pt x="131218" y="54429"/>
                </a:cubicBezTo>
                <a:cubicBezTo>
                  <a:pt x="147873" y="41105"/>
                  <a:pt x="162765" y="15789"/>
                  <a:pt x="185647" y="10886"/>
                </a:cubicBezTo>
                <a:cubicBezTo>
                  <a:pt x="224836" y="2488"/>
                  <a:pt x="265476" y="3629"/>
                  <a:pt x="305390" y="0"/>
                </a:cubicBezTo>
                <a:cubicBezTo>
                  <a:pt x="374333" y="3629"/>
                  <a:pt x="443874" y="1123"/>
                  <a:pt x="512218" y="10886"/>
                </a:cubicBezTo>
                <a:cubicBezTo>
                  <a:pt x="522378" y="12337"/>
                  <a:pt x="529400" y="23477"/>
                  <a:pt x="533990" y="32657"/>
                </a:cubicBezTo>
                <a:cubicBezTo>
                  <a:pt x="584024" y="132725"/>
                  <a:pt x="528345" y="70557"/>
                  <a:pt x="577533" y="119743"/>
                </a:cubicBezTo>
                <a:cubicBezTo>
                  <a:pt x="581161" y="130629"/>
                  <a:pt x="582515" y="142561"/>
                  <a:pt x="588418" y="152400"/>
                </a:cubicBezTo>
                <a:cubicBezTo>
                  <a:pt x="593698" y="161201"/>
                  <a:pt x="605600" y="164992"/>
                  <a:pt x="610190" y="174172"/>
                </a:cubicBezTo>
                <a:cubicBezTo>
                  <a:pt x="627435" y="208661"/>
                  <a:pt x="632430" y="246571"/>
                  <a:pt x="642847" y="283029"/>
                </a:cubicBezTo>
                <a:cubicBezTo>
                  <a:pt x="645999" y="294062"/>
                  <a:pt x="648601" y="305423"/>
                  <a:pt x="653733" y="315686"/>
                </a:cubicBezTo>
                <a:cubicBezTo>
                  <a:pt x="659584" y="327388"/>
                  <a:pt x="668247" y="337457"/>
                  <a:pt x="675504" y="348343"/>
                </a:cubicBezTo>
                <a:cubicBezTo>
                  <a:pt x="680962" y="381090"/>
                  <a:pt x="697819" y="434614"/>
                  <a:pt x="675504" y="468086"/>
                </a:cubicBezTo>
                <a:cubicBezTo>
                  <a:pt x="669139" y="477633"/>
                  <a:pt x="653733" y="475343"/>
                  <a:pt x="642847" y="478972"/>
                </a:cubicBezTo>
                <a:cubicBezTo>
                  <a:pt x="631961" y="489858"/>
                  <a:pt x="618729" y="498820"/>
                  <a:pt x="610190" y="511629"/>
                </a:cubicBezTo>
                <a:cubicBezTo>
                  <a:pt x="603825" y="521176"/>
                  <a:pt x="610337" y="541134"/>
                  <a:pt x="599304" y="544286"/>
                </a:cubicBezTo>
                <a:cubicBezTo>
                  <a:pt x="553814" y="557283"/>
                  <a:pt x="504961" y="551543"/>
                  <a:pt x="457790" y="555172"/>
                </a:cubicBezTo>
                <a:cubicBezTo>
                  <a:pt x="450619" y="576684"/>
                  <a:pt x="444316" y="605140"/>
                  <a:pt x="425133" y="620486"/>
                </a:cubicBezTo>
                <a:cubicBezTo>
                  <a:pt x="416173" y="627654"/>
                  <a:pt x="403361" y="627743"/>
                  <a:pt x="392475" y="631372"/>
                </a:cubicBezTo>
                <a:cubicBezTo>
                  <a:pt x="370704" y="627743"/>
                  <a:pt x="347330" y="629450"/>
                  <a:pt x="327161" y="620486"/>
                </a:cubicBezTo>
                <a:cubicBezTo>
                  <a:pt x="313093" y="614234"/>
                  <a:pt x="306193" y="597848"/>
                  <a:pt x="294504" y="587829"/>
                </a:cubicBezTo>
                <a:cubicBezTo>
                  <a:pt x="280729" y="576022"/>
                  <a:pt x="265724" y="565717"/>
                  <a:pt x="250961" y="555172"/>
                </a:cubicBezTo>
                <a:cubicBezTo>
                  <a:pt x="240315" y="547568"/>
                  <a:pt x="228355" y="541776"/>
                  <a:pt x="218304" y="533400"/>
                </a:cubicBezTo>
                <a:cubicBezTo>
                  <a:pt x="206478" y="523545"/>
                  <a:pt x="197963" y="509980"/>
                  <a:pt x="185647" y="500743"/>
                </a:cubicBezTo>
                <a:cubicBezTo>
                  <a:pt x="139414" y="466069"/>
                  <a:pt x="121152" y="474759"/>
                  <a:pt x="87675" y="424543"/>
                </a:cubicBezTo>
                <a:cubicBezTo>
                  <a:pt x="25283" y="330953"/>
                  <a:pt x="100086" y="449366"/>
                  <a:pt x="55018" y="359229"/>
                </a:cubicBezTo>
                <a:cubicBezTo>
                  <a:pt x="49167" y="347527"/>
                  <a:pt x="39098" y="338274"/>
                  <a:pt x="33247" y="326572"/>
                </a:cubicBezTo>
                <a:cubicBezTo>
                  <a:pt x="28115" y="316309"/>
                  <a:pt x="26881" y="304461"/>
                  <a:pt x="22361" y="293914"/>
                </a:cubicBezTo>
                <a:cubicBezTo>
                  <a:pt x="15969" y="278999"/>
                  <a:pt x="7847" y="264886"/>
                  <a:pt x="590" y="250372"/>
                </a:cubicBezTo>
                <a:cubicBezTo>
                  <a:pt x="4218" y="224972"/>
                  <a:pt x="0" y="197121"/>
                  <a:pt x="11475" y="174172"/>
                </a:cubicBezTo>
                <a:cubicBezTo>
                  <a:pt x="16607" y="163909"/>
                  <a:pt x="33001" y="166069"/>
                  <a:pt x="44133" y="163286"/>
                </a:cubicBezTo>
                <a:cubicBezTo>
                  <a:pt x="62083" y="158799"/>
                  <a:pt x="80418" y="156029"/>
                  <a:pt x="98561" y="152400"/>
                </a:cubicBezTo>
                <a:cubicBezTo>
                  <a:pt x="110530" y="32711"/>
                  <a:pt x="72980" y="43543"/>
                  <a:pt x="142104" y="43543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285884"/>
          </a:xfrm>
          <a:prstGeom prst="wedgeRoundRectCallout">
            <a:avLst>
              <a:gd name="adj1" fmla="val -39014"/>
              <a:gd name="adj2" fmla="val 232646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правильно выбрать место для того,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прикрепить уличный термометр?</a:t>
            </a: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1000108"/>
            <a:ext cx="1428760" cy="1071570"/>
          </a:xfrm>
          <a:prstGeom prst="rect">
            <a:avLst/>
          </a:prstGeom>
          <a:noFill/>
        </p:spPr>
      </p:pic>
      <p:pic>
        <p:nvPicPr>
          <p:cNvPr id="38914" name="Picture 2" descr="Картинка 146 из 74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500306"/>
            <a:ext cx="5143536" cy="423862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14282" y="928670"/>
            <a:ext cx="8715436" cy="2357454"/>
          </a:xfrm>
          <a:prstGeom prst="wedgeRoundRectCallout">
            <a:avLst>
              <a:gd name="adj1" fmla="val 36060"/>
              <a:gd name="adj2" fmla="val 102378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Термометр крепится с уличной стороны.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Желательно прикрепить его на том окне,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в течение дня меньше всего бывает солнце.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термометр будет висеть на открытом солнце,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 он будет показывать слишком высокую температуру.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Прикреплять прибор нужно на уровне глаз.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552881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0" name="Picture 2" descr="Картинка 2 из 4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5572164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14282" y="928670"/>
            <a:ext cx="3929090" cy="1428760"/>
          </a:xfrm>
          <a:prstGeom prst="wedgeRoundRectCallout">
            <a:avLst>
              <a:gd name="adj1" fmla="val -27408"/>
              <a:gd name="adj2" fmla="val 204615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Определим температуру, которая сейчас на улице.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62" name="Picture 2" descr="Картинка 90 из 1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857232"/>
            <a:ext cx="4443429" cy="5804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Картинка 49 из 1180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143248"/>
            <a:ext cx="1428760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500306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285884"/>
          </a:xfrm>
          <a:prstGeom prst="wedgeRoundRectCallout">
            <a:avLst>
              <a:gd name="adj1" fmla="val -39449"/>
              <a:gd name="adj2" fmla="val 106509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водный термометр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На его шкале градусы от 0 до 100. Почему такие значения на шкале?</a:t>
            </a: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1000108"/>
            <a:ext cx="1428760" cy="1071570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14282" y="5214950"/>
            <a:ext cx="7286676" cy="1500198"/>
          </a:xfrm>
          <a:prstGeom prst="wedgeRoundRectCallout">
            <a:avLst>
              <a:gd name="adj1" fmla="val 54780"/>
              <a:gd name="adj2" fmla="val -92113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 при температуре 0⁰ замерзает. Температуру льда никто не измеряет. При температуре 100⁰ вода кипит и превращается в пар. Поэтому измерить можно только температуру от 0 до 100⁰.</a:t>
            </a:r>
          </a:p>
        </p:txBody>
      </p:sp>
      <p:pic>
        <p:nvPicPr>
          <p:cNvPr id="44038" name="Picture 6" descr="Картинка 51 из 4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6264">
            <a:off x="3427878" y="2124685"/>
            <a:ext cx="2286015" cy="3099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/>
        </p:nvSpPr>
        <p:spPr>
          <a:xfrm>
            <a:off x="2113717" y="3215647"/>
            <a:ext cx="1076916" cy="1508753"/>
          </a:xfrm>
          <a:custGeom>
            <a:avLst/>
            <a:gdLst>
              <a:gd name="connsiteX0" fmla="*/ 150512 w 1076916"/>
              <a:gd name="connsiteY0" fmla="*/ 1476096 h 1508753"/>
              <a:gd name="connsiteX1" fmla="*/ 117854 w 1076916"/>
              <a:gd name="connsiteY1" fmla="*/ 1432553 h 1508753"/>
              <a:gd name="connsiteX2" fmla="*/ 74312 w 1076916"/>
              <a:gd name="connsiteY2" fmla="*/ 1334582 h 1508753"/>
              <a:gd name="connsiteX3" fmla="*/ 52540 w 1076916"/>
              <a:gd name="connsiteY3" fmla="*/ 1312810 h 1508753"/>
              <a:gd name="connsiteX4" fmla="*/ 30769 w 1076916"/>
              <a:gd name="connsiteY4" fmla="*/ 1280153 h 1508753"/>
              <a:gd name="connsiteX5" fmla="*/ 19883 w 1076916"/>
              <a:gd name="connsiteY5" fmla="*/ 1236610 h 1508753"/>
              <a:gd name="connsiteX6" fmla="*/ 19883 w 1076916"/>
              <a:gd name="connsiteY6" fmla="*/ 997124 h 1508753"/>
              <a:gd name="connsiteX7" fmla="*/ 52540 w 1076916"/>
              <a:gd name="connsiteY7" fmla="*/ 964467 h 1508753"/>
              <a:gd name="connsiteX8" fmla="*/ 128740 w 1076916"/>
              <a:gd name="connsiteY8" fmla="*/ 910039 h 1508753"/>
              <a:gd name="connsiteX9" fmla="*/ 194054 w 1076916"/>
              <a:gd name="connsiteY9" fmla="*/ 888267 h 1508753"/>
              <a:gd name="connsiteX10" fmla="*/ 215826 w 1076916"/>
              <a:gd name="connsiteY10" fmla="*/ 855610 h 1508753"/>
              <a:gd name="connsiteX11" fmla="*/ 248483 w 1076916"/>
              <a:gd name="connsiteY11" fmla="*/ 844724 h 1508753"/>
              <a:gd name="connsiteX12" fmla="*/ 302912 w 1076916"/>
              <a:gd name="connsiteY12" fmla="*/ 801182 h 1508753"/>
              <a:gd name="connsiteX13" fmla="*/ 324683 w 1076916"/>
              <a:gd name="connsiteY13" fmla="*/ 757639 h 1508753"/>
              <a:gd name="connsiteX14" fmla="*/ 346454 w 1076916"/>
              <a:gd name="connsiteY14" fmla="*/ 735867 h 1508753"/>
              <a:gd name="connsiteX15" fmla="*/ 368226 w 1076916"/>
              <a:gd name="connsiteY15" fmla="*/ 648782 h 1508753"/>
              <a:gd name="connsiteX16" fmla="*/ 379112 w 1076916"/>
              <a:gd name="connsiteY16" fmla="*/ 39182 h 1508753"/>
              <a:gd name="connsiteX17" fmla="*/ 389997 w 1076916"/>
              <a:gd name="connsiteY17" fmla="*/ 6524 h 1508753"/>
              <a:gd name="connsiteX18" fmla="*/ 498854 w 1076916"/>
              <a:gd name="connsiteY18" fmla="*/ 17410 h 1508753"/>
              <a:gd name="connsiteX19" fmla="*/ 770997 w 1076916"/>
              <a:gd name="connsiteY19" fmla="*/ 28296 h 1508753"/>
              <a:gd name="connsiteX20" fmla="*/ 814540 w 1076916"/>
              <a:gd name="connsiteY20" fmla="*/ 71839 h 1508753"/>
              <a:gd name="connsiteX21" fmla="*/ 836312 w 1076916"/>
              <a:gd name="connsiteY21" fmla="*/ 93610 h 1508753"/>
              <a:gd name="connsiteX22" fmla="*/ 912512 w 1076916"/>
              <a:gd name="connsiteY22" fmla="*/ 137153 h 1508753"/>
              <a:gd name="connsiteX23" fmla="*/ 1010483 w 1076916"/>
              <a:gd name="connsiteY23" fmla="*/ 126267 h 1508753"/>
              <a:gd name="connsiteX24" fmla="*/ 1054026 w 1076916"/>
              <a:gd name="connsiteY24" fmla="*/ 104496 h 1508753"/>
              <a:gd name="connsiteX25" fmla="*/ 1075797 w 1076916"/>
              <a:gd name="connsiteY25" fmla="*/ 137153 h 1508753"/>
              <a:gd name="connsiteX26" fmla="*/ 1064912 w 1076916"/>
              <a:gd name="connsiteY26" fmla="*/ 267782 h 1508753"/>
              <a:gd name="connsiteX27" fmla="*/ 1032254 w 1076916"/>
              <a:gd name="connsiteY27" fmla="*/ 289553 h 1508753"/>
              <a:gd name="connsiteX28" fmla="*/ 1010483 w 1076916"/>
              <a:gd name="connsiteY28" fmla="*/ 322210 h 1508753"/>
              <a:gd name="connsiteX29" fmla="*/ 923397 w 1076916"/>
              <a:gd name="connsiteY29" fmla="*/ 452839 h 1508753"/>
              <a:gd name="connsiteX30" fmla="*/ 912512 w 1076916"/>
              <a:gd name="connsiteY30" fmla="*/ 485496 h 1508753"/>
              <a:gd name="connsiteX31" fmla="*/ 901626 w 1076916"/>
              <a:gd name="connsiteY31" fmla="*/ 539924 h 1508753"/>
              <a:gd name="connsiteX32" fmla="*/ 879854 w 1076916"/>
              <a:gd name="connsiteY32" fmla="*/ 572582 h 1508753"/>
              <a:gd name="connsiteX33" fmla="*/ 868969 w 1076916"/>
              <a:gd name="connsiteY33" fmla="*/ 616124 h 1508753"/>
              <a:gd name="connsiteX34" fmla="*/ 858083 w 1076916"/>
              <a:gd name="connsiteY34" fmla="*/ 648782 h 1508753"/>
              <a:gd name="connsiteX35" fmla="*/ 847197 w 1076916"/>
              <a:gd name="connsiteY35" fmla="*/ 703210 h 1508753"/>
              <a:gd name="connsiteX36" fmla="*/ 836312 w 1076916"/>
              <a:gd name="connsiteY36" fmla="*/ 931810 h 1508753"/>
              <a:gd name="connsiteX37" fmla="*/ 825426 w 1076916"/>
              <a:gd name="connsiteY37" fmla="*/ 964467 h 1508753"/>
              <a:gd name="connsiteX38" fmla="*/ 814540 w 1076916"/>
              <a:gd name="connsiteY38" fmla="*/ 1040667 h 1508753"/>
              <a:gd name="connsiteX39" fmla="*/ 770997 w 1076916"/>
              <a:gd name="connsiteY39" fmla="*/ 1138639 h 1508753"/>
              <a:gd name="connsiteX40" fmla="*/ 760112 w 1076916"/>
              <a:gd name="connsiteY40" fmla="*/ 1171296 h 1508753"/>
              <a:gd name="connsiteX41" fmla="*/ 727454 w 1076916"/>
              <a:gd name="connsiteY41" fmla="*/ 1508753 h 1508753"/>
              <a:gd name="connsiteX42" fmla="*/ 596826 w 1076916"/>
              <a:gd name="connsiteY42" fmla="*/ 1497867 h 1508753"/>
              <a:gd name="connsiteX43" fmla="*/ 575054 w 1076916"/>
              <a:gd name="connsiteY43" fmla="*/ 1476096 h 1508753"/>
              <a:gd name="connsiteX44" fmla="*/ 542397 w 1076916"/>
              <a:gd name="connsiteY44" fmla="*/ 1454324 h 1508753"/>
              <a:gd name="connsiteX45" fmla="*/ 498854 w 1076916"/>
              <a:gd name="connsiteY45" fmla="*/ 1389010 h 1508753"/>
              <a:gd name="connsiteX46" fmla="*/ 433540 w 1076916"/>
              <a:gd name="connsiteY46" fmla="*/ 1367239 h 1508753"/>
              <a:gd name="connsiteX47" fmla="*/ 400883 w 1076916"/>
              <a:gd name="connsiteY47" fmla="*/ 1345467 h 1508753"/>
              <a:gd name="connsiteX48" fmla="*/ 379112 w 1076916"/>
              <a:gd name="connsiteY48" fmla="*/ 1301924 h 1508753"/>
              <a:gd name="connsiteX49" fmla="*/ 357340 w 1076916"/>
              <a:gd name="connsiteY49" fmla="*/ 1280153 h 1508753"/>
              <a:gd name="connsiteX50" fmla="*/ 324683 w 1076916"/>
              <a:gd name="connsiteY50" fmla="*/ 1291039 h 1508753"/>
              <a:gd name="connsiteX51" fmla="*/ 237597 w 1076916"/>
              <a:gd name="connsiteY51" fmla="*/ 1356353 h 1508753"/>
              <a:gd name="connsiteX52" fmla="*/ 204940 w 1076916"/>
              <a:gd name="connsiteY52" fmla="*/ 1410782 h 1508753"/>
              <a:gd name="connsiteX53" fmla="*/ 183169 w 1076916"/>
              <a:gd name="connsiteY53" fmla="*/ 1443439 h 1508753"/>
              <a:gd name="connsiteX54" fmla="*/ 150512 w 1076916"/>
              <a:gd name="connsiteY54" fmla="*/ 1476096 h 150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76916" h="1508753">
                <a:moveTo>
                  <a:pt x="150512" y="1476096"/>
                </a:moveTo>
                <a:cubicBezTo>
                  <a:pt x="139626" y="1474282"/>
                  <a:pt x="126665" y="1448413"/>
                  <a:pt x="117854" y="1432553"/>
                </a:cubicBezTo>
                <a:cubicBezTo>
                  <a:pt x="86423" y="1375977"/>
                  <a:pt x="107839" y="1384872"/>
                  <a:pt x="74312" y="1334582"/>
                </a:cubicBezTo>
                <a:cubicBezTo>
                  <a:pt x="68619" y="1326042"/>
                  <a:pt x="58951" y="1320824"/>
                  <a:pt x="52540" y="1312810"/>
                </a:cubicBezTo>
                <a:cubicBezTo>
                  <a:pt x="44367" y="1302594"/>
                  <a:pt x="38026" y="1291039"/>
                  <a:pt x="30769" y="1280153"/>
                </a:cubicBezTo>
                <a:cubicBezTo>
                  <a:pt x="27140" y="1265639"/>
                  <a:pt x="22559" y="1251330"/>
                  <a:pt x="19883" y="1236610"/>
                </a:cubicBezTo>
                <a:cubicBezTo>
                  <a:pt x="4711" y="1153169"/>
                  <a:pt x="0" y="1086598"/>
                  <a:pt x="19883" y="997124"/>
                </a:cubicBezTo>
                <a:cubicBezTo>
                  <a:pt x="23223" y="982096"/>
                  <a:pt x="40851" y="974486"/>
                  <a:pt x="52540" y="964467"/>
                </a:cubicBezTo>
                <a:cubicBezTo>
                  <a:pt x="56871" y="960755"/>
                  <a:pt x="116811" y="915341"/>
                  <a:pt x="128740" y="910039"/>
                </a:cubicBezTo>
                <a:cubicBezTo>
                  <a:pt x="149711" y="900718"/>
                  <a:pt x="172283" y="895524"/>
                  <a:pt x="194054" y="888267"/>
                </a:cubicBezTo>
                <a:cubicBezTo>
                  <a:pt x="201311" y="877381"/>
                  <a:pt x="205610" y="863783"/>
                  <a:pt x="215826" y="855610"/>
                </a:cubicBezTo>
                <a:cubicBezTo>
                  <a:pt x="224786" y="848442"/>
                  <a:pt x="238220" y="849856"/>
                  <a:pt x="248483" y="844724"/>
                </a:cubicBezTo>
                <a:cubicBezTo>
                  <a:pt x="275947" y="830992"/>
                  <a:pt x="282662" y="821431"/>
                  <a:pt x="302912" y="801182"/>
                </a:cubicBezTo>
                <a:cubicBezTo>
                  <a:pt x="310169" y="786668"/>
                  <a:pt x="315682" y="771141"/>
                  <a:pt x="324683" y="757639"/>
                </a:cubicBezTo>
                <a:cubicBezTo>
                  <a:pt x="330376" y="749099"/>
                  <a:pt x="341174" y="744668"/>
                  <a:pt x="346454" y="735867"/>
                </a:cubicBezTo>
                <a:cubicBezTo>
                  <a:pt x="356496" y="719130"/>
                  <a:pt x="365884" y="660490"/>
                  <a:pt x="368226" y="648782"/>
                </a:cubicBezTo>
                <a:cubicBezTo>
                  <a:pt x="371855" y="445582"/>
                  <a:pt x="372227" y="242298"/>
                  <a:pt x="379112" y="39182"/>
                </a:cubicBezTo>
                <a:cubicBezTo>
                  <a:pt x="379501" y="27714"/>
                  <a:pt x="378707" y="8577"/>
                  <a:pt x="389997" y="6524"/>
                </a:cubicBezTo>
                <a:cubicBezTo>
                  <a:pt x="425875" y="0"/>
                  <a:pt x="462447" y="15330"/>
                  <a:pt x="498854" y="17410"/>
                </a:cubicBezTo>
                <a:cubicBezTo>
                  <a:pt x="589493" y="22590"/>
                  <a:pt x="680283" y="24667"/>
                  <a:pt x="770997" y="28296"/>
                </a:cubicBezTo>
                <a:lnTo>
                  <a:pt x="814540" y="71839"/>
                </a:lnTo>
                <a:cubicBezTo>
                  <a:pt x="821797" y="79096"/>
                  <a:pt x="827773" y="87917"/>
                  <a:pt x="836312" y="93610"/>
                </a:cubicBezTo>
                <a:cubicBezTo>
                  <a:pt x="882471" y="124384"/>
                  <a:pt x="857267" y="109531"/>
                  <a:pt x="912512" y="137153"/>
                </a:cubicBezTo>
                <a:cubicBezTo>
                  <a:pt x="945169" y="133524"/>
                  <a:pt x="978466" y="133655"/>
                  <a:pt x="1010483" y="126267"/>
                </a:cubicBezTo>
                <a:cubicBezTo>
                  <a:pt x="1026295" y="122618"/>
                  <a:pt x="1038019" y="101828"/>
                  <a:pt x="1054026" y="104496"/>
                </a:cubicBezTo>
                <a:cubicBezTo>
                  <a:pt x="1066931" y="106647"/>
                  <a:pt x="1068540" y="126267"/>
                  <a:pt x="1075797" y="137153"/>
                </a:cubicBezTo>
                <a:cubicBezTo>
                  <a:pt x="1072169" y="180696"/>
                  <a:pt x="1076916" y="225769"/>
                  <a:pt x="1064912" y="267782"/>
                </a:cubicBezTo>
                <a:cubicBezTo>
                  <a:pt x="1061318" y="280362"/>
                  <a:pt x="1041505" y="280302"/>
                  <a:pt x="1032254" y="289553"/>
                </a:cubicBezTo>
                <a:cubicBezTo>
                  <a:pt x="1023003" y="298804"/>
                  <a:pt x="1018656" y="311994"/>
                  <a:pt x="1010483" y="322210"/>
                </a:cubicBezTo>
                <a:cubicBezTo>
                  <a:pt x="964453" y="379749"/>
                  <a:pt x="970645" y="311085"/>
                  <a:pt x="923397" y="452839"/>
                </a:cubicBezTo>
                <a:cubicBezTo>
                  <a:pt x="919769" y="463725"/>
                  <a:pt x="915295" y="474364"/>
                  <a:pt x="912512" y="485496"/>
                </a:cubicBezTo>
                <a:cubicBezTo>
                  <a:pt x="908025" y="503446"/>
                  <a:pt x="908123" y="522600"/>
                  <a:pt x="901626" y="539924"/>
                </a:cubicBezTo>
                <a:cubicBezTo>
                  <a:pt x="897032" y="552174"/>
                  <a:pt x="887111" y="561696"/>
                  <a:pt x="879854" y="572582"/>
                </a:cubicBezTo>
                <a:cubicBezTo>
                  <a:pt x="876226" y="587096"/>
                  <a:pt x="873079" y="601739"/>
                  <a:pt x="868969" y="616124"/>
                </a:cubicBezTo>
                <a:cubicBezTo>
                  <a:pt x="865817" y="627157"/>
                  <a:pt x="860866" y="637650"/>
                  <a:pt x="858083" y="648782"/>
                </a:cubicBezTo>
                <a:cubicBezTo>
                  <a:pt x="853596" y="666732"/>
                  <a:pt x="850826" y="685067"/>
                  <a:pt x="847197" y="703210"/>
                </a:cubicBezTo>
                <a:cubicBezTo>
                  <a:pt x="843569" y="779410"/>
                  <a:pt x="842647" y="855787"/>
                  <a:pt x="836312" y="931810"/>
                </a:cubicBezTo>
                <a:cubicBezTo>
                  <a:pt x="835359" y="943245"/>
                  <a:pt x="827676" y="953215"/>
                  <a:pt x="825426" y="964467"/>
                </a:cubicBezTo>
                <a:cubicBezTo>
                  <a:pt x="820394" y="989627"/>
                  <a:pt x="820309" y="1015666"/>
                  <a:pt x="814540" y="1040667"/>
                </a:cubicBezTo>
                <a:cubicBezTo>
                  <a:pt x="800823" y="1100107"/>
                  <a:pt x="798549" y="1097312"/>
                  <a:pt x="770997" y="1138639"/>
                </a:cubicBezTo>
                <a:cubicBezTo>
                  <a:pt x="767369" y="1149525"/>
                  <a:pt x="762601" y="1160095"/>
                  <a:pt x="760112" y="1171296"/>
                </a:cubicBezTo>
                <a:cubicBezTo>
                  <a:pt x="739110" y="1265805"/>
                  <a:pt x="731006" y="1464351"/>
                  <a:pt x="727454" y="1508753"/>
                </a:cubicBezTo>
                <a:cubicBezTo>
                  <a:pt x="683911" y="1505124"/>
                  <a:pt x="639550" y="1507022"/>
                  <a:pt x="596826" y="1497867"/>
                </a:cubicBezTo>
                <a:cubicBezTo>
                  <a:pt x="586791" y="1495717"/>
                  <a:pt x="583068" y="1482507"/>
                  <a:pt x="575054" y="1476096"/>
                </a:cubicBezTo>
                <a:cubicBezTo>
                  <a:pt x="564838" y="1467923"/>
                  <a:pt x="553283" y="1461581"/>
                  <a:pt x="542397" y="1454324"/>
                </a:cubicBezTo>
                <a:cubicBezTo>
                  <a:pt x="527883" y="1432553"/>
                  <a:pt x="523677" y="1397284"/>
                  <a:pt x="498854" y="1389010"/>
                </a:cubicBezTo>
                <a:lnTo>
                  <a:pt x="433540" y="1367239"/>
                </a:lnTo>
                <a:cubicBezTo>
                  <a:pt x="422654" y="1359982"/>
                  <a:pt x="409258" y="1355518"/>
                  <a:pt x="400883" y="1345467"/>
                </a:cubicBezTo>
                <a:cubicBezTo>
                  <a:pt x="390495" y="1333001"/>
                  <a:pt x="388113" y="1315426"/>
                  <a:pt x="379112" y="1301924"/>
                </a:cubicBezTo>
                <a:cubicBezTo>
                  <a:pt x="373419" y="1293385"/>
                  <a:pt x="364597" y="1287410"/>
                  <a:pt x="357340" y="1280153"/>
                </a:cubicBezTo>
                <a:cubicBezTo>
                  <a:pt x="346454" y="1283782"/>
                  <a:pt x="334714" y="1285466"/>
                  <a:pt x="324683" y="1291039"/>
                </a:cubicBezTo>
                <a:cubicBezTo>
                  <a:pt x="269295" y="1321811"/>
                  <a:pt x="270629" y="1323323"/>
                  <a:pt x="237597" y="1356353"/>
                </a:cubicBezTo>
                <a:cubicBezTo>
                  <a:pt x="218694" y="1413066"/>
                  <a:pt x="239095" y="1368088"/>
                  <a:pt x="204940" y="1410782"/>
                </a:cubicBezTo>
                <a:cubicBezTo>
                  <a:pt x="196767" y="1420998"/>
                  <a:pt x="194871" y="1437588"/>
                  <a:pt x="183169" y="1443439"/>
                </a:cubicBezTo>
                <a:cubicBezTo>
                  <a:pt x="170187" y="1449930"/>
                  <a:pt x="161398" y="1477910"/>
                  <a:pt x="150512" y="147609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643571" y="3386810"/>
            <a:ext cx="915228" cy="492967"/>
          </a:xfrm>
          <a:custGeom>
            <a:avLst/>
            <a:gdLst>
              <a:gd name="connsiteX0" fmla="*/ 477322 w 969065"/>
              <a:gd name="connsiteY0" fmla="*/ 559697 h 565434"/>
              <a:gd name="connsiteX1" fmla="*/ 597064 w 969065"/>
              <a:gd name="connsiteY1" fmla="*/ 548811 h 565434"/>
              <a:gd name="connsiteX2" fmla="*/ 869207 w 969065"/>
              <a:gd name="connsiteY2" fmla="*/ 527040 h 565434"/>
              <a:gd name="connsiteX3" fmla="*/ 890979 w 969065"/>
              <a:gd name="connsiteY3" fmla="*/ 505268 h 565434"/>
              <a:gd name="connsiteX4" fmla="*/ 901864 w 969065"/>
              <a:gd name="connsiteY4" fmla="*/ 472611 h 565434"/>
              <a:gd name="connsiteX5" fmla="*/ 912750 w 969065"/>
              <a:gd name="connsiteY5" fmla="*/ 254897 h 565434"/>
              <a:gd name="connsiteX6" fmla="*/ 923636 w 969065"/>
              <a:gd name="connsiteY6" fmla="*/ 222240 h 565434"/>
              <a:gd name="connsiteX7" fmla="*/ 956293 w 969065"/>
              <a:gd name="connsiteY7" fmla="*/ 211354 h 565434"/>
              <a:gd name="connsiteX8" fmla="*/ 967179 w 969065"/>
              <a:gd name="connsiteY8" fmla="*/ 178697 h 565434"/>
              <a:gd name="connsiteX9" fmla="*/ 945407 w 969065"/>
              <a:gd name="connsiteY9" fmla="*/ 146040 h 565434"/>
              <a:gd name="connsiteX10" fmla="*/ 858322 w 969065"/>
              <a:gd name="connsiteY10" fmla="*/ 80726 h 565434"/>
              <a:gd name="connsiteX11" fmla="*/ 803893 w 969065"/>
              <a:gd name="connsiteY11" fmla="*/ 48068 h 565434"/>
              <a:gd name="connsiteX12" fmla="*/ 771236 w 969065"/>
              <a:gd name="connsiteY12" fmla="*/ 15411 h 565434"/>
              <a:gd name="connsiteX13" fmla="*/ 673264 w 969065"/>
              <a:gd name="connsiteY13" fmla="*/ 37183 h 565434"/>
              <a:gd name="connsiteX14" fmla="*/ 368464 w 969065"/>
              <a:gd name="connsiteY14" fmla="*/ 48068 h 565434"/>
              <a:gd name="connsiteX15" fmla="*/ 324922 w 969065"/>
              <a:gd name="connsiteY15" fmla="*/ 91611 h 565434"/>
              <a:gd name="connsiteX16" fmla="*/ 314036 w 969065"/>
              <a:gd name="connsiteY16" fmla="*/ 58954 h 565434"/>
              <a:gd name="connsiteX17" fmla="*/ 194293 w 969065"/>
              <a:gd name="connsiteY17" fmla="*/ 80726 h 565434"/>
              <a:gd name="connsiteX18" fmla="*/ 161636 w 969065"/>
              <a:gd name="connsiteY18" fmla="*/ 102497 h 565434"/>
              <a:gd name="connsiteX19" fmla="*/ 118093 w 969065"/>
              <a:gd name="connsiteY19" fmla="*/ 167811 h 565434"/>
              <a:gd name="connsiteX20" fmla="*/ 74550 w 969065"/>
              <a:gd name="connsiteY20" fmla="*/ 211354 h 565434"/>
              <a:gd name="connsiteX21" fmla="*/ 9236 w 969065"/>
              <a:gd name="connsiteY21" fmla="*/ 287554 h 565434"/>
              <a:gd name="connsiteX22" fmla="*/ 52779 w 969065"/>
              <a:gd name="connsiteY22" fmla="*/ 331097 h 565434"/>
              <a:gd name="connsiteX23" fmla="*/ 107207 w 969065"/>
              <a:gd name="connsiteY23" fmla="*/ 374640 h 565434"/>
              <a:gd name="connsiteX24" fmla="*/ 183407 w 969065"/>
              <a:gd name="connsiteY24" fmla="*/ 429068 h 565434"/>
              <a:gd name="connsiteX25" fmla="*/ 237836 w 969065"/>
              <a:gd name="connsiteY25" fmla="*/ 472611 h 565434"/>
              <a:gd name="connsiteX26" fmla="*/ 292264 w 969065"/>
              <a:gd name="connsiteY26" fmla="*/ 483497 h 565434"/>
              <a:gd name="connsiteX27" fmla="*/ 324922 w 969065"/>
              <a:gd name="connsiteY27" fmla="*/ 494383 h 565434"/>
              <a:gd name="connsiteX28" fmla="*/ 335807 w 969065"/>
              <a:gd name="connsiteY28" fmla="*/ 527040 h 565434"/>
              <a:gd name="connsiteX29" fmla="*/ 401122 w 969065"/>
              <a:gd name="connsiteY29" fmla="*/ 548811 h 565434"/>
              <a:gd name="connsiteX30" fmla="*/ 477322 w 969065"/>
              <a:gd name="connsiteY30" fmla="*/ 559697 h 56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69065" h="565434">
                <a:moveTo>
                  <a:pt x="477322" y="559697"/>
                </a:moveTo>
                <a:cubicBezTo>
                  <a:pt x="509979" y="559697"/>
                  <a:pt x="557059" y="551236"/>
                  <a:pt x="597064" y="548811"/>
                </a:cubicBezTo>
                <a:cubicBezTo>
                  <a:pt x="861956" y="532757"/>
                  <a:pt x="758738" y="563864"/>
                  <a:pt x="869207" y="527040"/>
                </a:cubicBezTo>
                <a:cubicBezTo>
                  <a:pt x="876464" y="519783"/>
                  <a:pt x="885699" y="514069"/>
                  <a:pt x="890979" y="505268"/>
                </a:cubicBezTo>
                <a:cubicBezTo>
                  <a:pt x="896882" y="495429"/>
                  <a:pt x="900870" y="484042"/>
                  <a:pt x="901864" y="472611"/>
                </a:cubicBezTo>
                <a:cubicBezTo>
                  <a:pt x="908159" y="400222"/>
                  <a:pt x="906455" y="327286"/>
                  <a:pt x="912750" y="254897"/>
                </a:cubicBezTo>
                <a:cubicBezTo>
                  <a:pt x="913744" y="243466"/>
                  <a:pt x="915522" y="230354"/>
                  <a:pt x="923636" y="222240"/>
                </a:cubicBezTo>
                <a:cubicBezTo>
                  <a:pt x="931750" y="214126"/>
                  <a:pt x="945407" y="214983"/>
                  <a:pt x="956293" y="211354"/>
                </a:cubicBezTo>
                <a:cubicBezTo>
                  <a:pt x="959922" y="200468"/>
                  <a:pt x="969065" y="190015"/>
                  <a:pt x="967179" y="178697"/>
                </a:cubicBezTo>
                <a:cubicBezTo>
                  <a:pt x="965028" y="165792"/>
                  <a:pt x="953921" y="155973"/>
                  <a:pt x="945407" y="146040"/>
                </a:cubicBezTo>
                <a:cubicBezTo>
                  <a:pt x="882626" y="72796"/>
                  <a:pt x="926361" y="126086"/>
                  <a:pt x="858322" y="80726"/>
                </a:cubicBezTo>
                <a:cubicBezTo>
                  <a:pt x="798551" y="40878"/>
                  <a:pt x="879699" y="73337"/>
                  <a:pt x="803893" y="48068"/>
                </a:cubicBezTo>
                <a:cubicBezTo>
                  <a:pt x="793007" y="37182"/>
                  <a:pt x="786264" y="18751"/>
                  <a:pt x="771236" y="15411"/>
                </a:cubicBezTo>
                <a:cubicBezTo>
                  <a:pt x="701887" y="0"/>
                  <a:pt x="723074" y="33970"/>
                  <a:pt x="673264" y="37183"/>
                </a:cubicBezTo>
                <a:cubicBezTo>
                  <a:pt x="571810" y="43728"/>
                  <a:pt x="470064" y="44440"/>
                  <a:pt x="368464" y="48068"/>
                </a:cubicBezTo>
                <a:cubicBezTo>
                  <a:pt x="364317" y="60509"/>
                  <a:pt x="358099" y="108200"/>
                  <a:pt x="324922" y="91611"/>
                </a:cubicBezTo>
                <a:cubicBezTo>
                  <a:pt x="314659" y="86479"/>
                  <a:pt x="317665" y="69840"/>
                  <a:pt x="314036" y="58954"/>
                </a:cubicBezTo>
                <a:cubicBezTo>
                  <a:pt x="284013" y="62707"/>
                  <a:pt x="227856" y="63945"/>
                  <a:pt x="194293" y="80726"/>
                </a:cubicBezTo>
                <a:cubicBezTo>
                  <a:pt x="182591" y="86577"/>
                  <a:pt x="172522" y="95240"/>
                  <a:pt x="161636" y="102497"/>
                </a:cubicBezTo>
                <a:cubicBezTo>
                  <a:pt x="136635" y="202497"/>
                  <a:pt x="172766" y="99470"/>
                  <a:pt x="118093" y="167811"/>
                </a:cubicBezTo>
                <a:cubicBezTo>
                  <a:pt x="75869" y="220590"/>
                  <a:pt x="145802" y="187603"/>
                  <a:pt x="74550" y="211354"/>
                </a:cubicBezTo>
                <a:cubicBezTo>
                  <a:pt x="21756" y="264148"/>
                  <a:pt x="42393" y="237818"/>
                  <a:pt x="9236" y="287554"/>
                </a:cubicBezTo>
                <a:cubicBezTo>
                  <a:pt x="32987" y="358806"/>
                  <a:pt x="0" y="288873"/>
                  <a:pt x="52779" y="331097"/>
                </a:cubicBezTo>
                <a:cubicBezTo>
                  <a:pt x="123119" y="387370"/>
                  <a:pt x="25123" y="347278"/>
                  <a:pt x="107207" y="374640"/>
                </a:cubicBezTo>
                <a:cubicBezTo>
                  <a:pt x="158864" y="426297"/>
                  <a:pt x="131277" y="411692"/>
                  <a:pt x="183407" y="429068"/>
                </a:cubicBezTo>
                <a:cubicBezTo>
                  <a:pt x="199349" y="445010"/>
                  <a:pt x="215864" y="464371"/>
                  <a:pt x="237836" y="472611"/>
                </a:cubicBezTo>
                <a:cubicBezTo>
                  <a:pt x="255160" y="479108"/>
                  <a:pt x="274314" y="479010"/>
                  <a:pt x="292264" y="483497"/>
                </a:cubicBezTo>
                <a:cubicBezTo>
                  <a:pt x="303396" y="486280"/>
                  <a:pt x="314036" y="490754"/>
                  <a:pt x="324922" y="494383"/>
                </a:cubicBezTo>
                <a:cubicBezTo>
                  <a:pt x="328550" y="505269"/>
                  <a:pt x="326470" y="520371"/>
                  <a:pt x="335807" y="527040"/>
                </a:cubicBezTo>
                <a:cubicBezTo>
                  <a:pt x="354482" y="540379"/>
                  <a:pt x="379350" y="541554"/>
                  <a:pt x="401122" y="548811"/>
                </a:cubicBezTo>
                <a:cubicBezTo>
                  <a:pt x="450993" y="565434"/>
                  <a:pt x="444665" y="559697"/>
                  <a:pt x="477322" y="55969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572264" y="3857628"/>
            <a:ext cx="915228" cy="492967"/>
          </a:xfrm>
          <a:custGeom>
            <a:avLst/>
            <a:gdLst>
              <a:gd name="connsiteX0" fmla="*/ 477322 w 969065"/>
              <a:gd name="connsiteY0" fmla="*/ 559697 h 565434"/>
              <a:gd name="connsiteX1" fmla="*/ 597064 w 969065"/>
              <a:gd name="connsiteY1" fmla="*/ 548811 h 565434"/>
              <a:gd name="connsiteX2" fmla="*/ 869207 w 969065"/>
              <a:gd name="connsiteY2" fmla="*/ 527040 h 565434"/>
              <a:gd name="connsiteX3" fmla="*/ 890979 w 969065"/>
              <a:gd name="connsiteY3" fmla="*/ 505268 h 565434"/>
              <a:gd name="connsiteX4" fmla="*/ 901864 w 969065"/>
              <a:gd name="connsiteY4" fmla="*/ 472611 h 565434"/>
              <a:gd name="connsiteX5" fmla="*/ 912750 w 969065"/>
              <a:gd name="connsiteY5" fmla="*/ 254897 h 565434"/>
              <a:gd name="connsiteX6" fmla="*/ 923636 w 969065"/>
              <a:gd name="connsiteY6" fmla="*/ 222240 h 565434"/>
              <a:gd name="connsiteX7" fmla="*/ 956293 w 969065"/>
              <a:gd name="connsiteY7" fmla="*/ 211354 h 565434"/>
              <a:gd name="connsiteX8" fmla="*/ 967179 w 969065"/>
              <a:gd name="connsiteY8" fmla="*/ 178697 h 565434"/>
              <a:gd name="connsiteX9" fmla="*/ 945407 w 969065"/>
              <a:gd name="connsiteY9" fmla="*/ 146040 h 565434"/>
              <a:gd name="connsiteX10" fmla="*/ 858322 w 969065"/>
              <a:gd name="connsiteY10" fmla="*/ 80726 h 565434"/>
              <a:gd name="connsiteX11" fmla="*/ 803893 w 969065"/>
              <a:gd name="connsiteY11" fmla="*/ 48068 h 565434"/>
              <a:gd name="connsiteX12" fmla="*/ 771236 w 969065"/>
              <a:gd name="connsiteY12" fmla="*/ 15411 h 565434"/>
              <a:gd name="connsiteX13" fmla="*/ 673264 w 969065"/>
              <a:gd name="connsiteY13" fmla="*/ 37183 h 565434"/>
              <a:gd name="connsiteX14" fmla="*/ 368464 w 969065"/>
              <a:gd name="connsiteY14" fmla="*/ 48068 h 565434"/>
              <a:gd name="connsiteX15" fmla="*/ 324922 w 969065"/>
              <a:gd name="connsiteY15" fmla="*/ 91611 h 565434"/>
              <a:gd name="connsiteX16" fmla="*/ 314036 w 969065"/>
              <a:gd name="connsiteY16" fmla="*/ 58954 h 565434"/>
              <a:gd name="connsiteX17" fmla="*/ 194293 w 969065"/>
              <a:gd name="connsiteY17" fmla="*/ 80726 h 565434"/>
              <a:gd name="connsiteX18" fmla="*/ 161636 w 969065"/>
              <a:gd name="connsiteY18" fmla="*/ 102497 h 565434"/>
              <a:gd name="connsiteX19" fmla="*/ 118093 w 969065"/>
              <a:gd name="connsiteY19" fmla="*/ 167811 h 565434"/>
              <a:gd name="connsiteX20" fmla="*/ 74550 w 969065"/>
              <a:gd name="connsiteY20" fmla="*/ 211354 h 565434"/>
              <a:gd name="connsiteX21" fmla="*/ 9236 w 969065"/>
              <a:gd name="connsiteY21" fmla="*/ 287554 h 565434"/>
              <a:gd name="connsiteX22" fmla="*/ 52779 w 969065"/>
              <a:gd name="connsiteY22" fmla="*/ 331097 h 565434"/>
              <a:gd name="connsiteX23" fmla="*/ 107207 w 969065"/>
              <a:gd name="connsiteY23" fmla="*/ 374640 h 565434"/>
              <a:gd name="connsiteX24" fmla="*/ 183407 w 969065"/>
              <a:gd name="connsiteY24" fmla="*/ 429068 h 565434"/>
              <a:gd name="connsiteX25" fmla="*/ 237836 w 969065"/>
              <a:gd name="connsiteY25" fmla="*/ 472611 h 565434"/>
              <a:gd name="connsiteX26" fmla="*/ 292264 w 969065"/>
              <a:gd name="connsiteY26" fmla="*/ 483497 h 565434"/>
              <a:gd name="connsiteX27" fmla="*/ 324922 w 969065"/>
              <a:gd name="connsiteY27" fmla="*/ 494383 h 565434"/>
              <a:gd name="connsiteX28" fmla="*/ 335807 w 969065"/>
              <a:gd name="connsiteY28" fmla="*/ 527040 h 565434"/>
              <a:gd name="connsiteX29" fmla="*/ 401122 w 969065"/>
              <a:gd name="connsiteY29" fmla="*/ 548811 h 565434"/>
              <a:gd name="connsiteX30" fmla="*/ 477322 w 969065"/>
              <a:gd name="connsiteY30" fmla="*/ 559697 h 56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69065" h="565434">
                <a:moveTo>
                  <a:pt x="477322" y="559697"/>
                </a:moveTo>
                <a:cubicBezTo>
                  <a:pt x="509979" y="559697"/>
                  <a:pt x="557059" y="551236"/>
                  <a:pt x="597064" y="548811"/>
                </a:cubicBezTo>
                <a:cubicBezTo>
                  <a:pt x="861956" y="532757"/>
                  <a:pt x="758738" y="563864"/>
                  <a:pt x="869207" y="527040"/>
                </a:cubicBezTo>
                <a:cubicBezTo>
                  <a:pt x="876464" y="519783"/>
                  <a:pt x="885699" y="514069"/>
                  <a:pt x="890979" y="505268"/>
                </a:cubicBezTo>
                <a:cubicBezTo>
                  <a:pt x="896882" y="495429"/>
                  <a:pt x="900870" y="484042"/>
                  <a:pt x="901864" y="472611"/>
                </a:cubicBezTo>
                <a:cubicBezTo>
                  <a:pt x="908159" y="400222"/>
                  <a:pt x="906455" y="327286"/>
                  <a:pt x="912750" y="254897"/>
                </a:cubicBezTo>
                <a:cubicBezTo>
                  <a:pt x="913744" y="243466"/>
                  <a:pt x="915522" y="230354"/>
                  <a:pt x="923636" y="222240"/>
                </a:cubicBezTo>
                <a:cubicBezTo>
                  <a:pt x="931750" y="214126"/>
                  <a:pt x="945407" y="214983"/>
                  <a:pt x="956293" y="211354"/>
                </a:cubicBezTo>
                <a:cubicBezTo>
                  <a:pt x="959922" y="200468"/>
                  <a:pt x="969065" y="190015"/>
                  <a:pt x="967179" y="178697"/>
                </a:cubicBezTo>
                <a:cubicBezTo>
                  <a:pt x="965028" y="165792"/>
                  <a:pt x="953921" y="155973"/>
                  <a:pt x="945407" y="146040"/>
                </a:cubicBezTo>
                <a:cubicBezTo>
                  <a:pt x="882626" y="72796"/>
                  <a:pt x="926361" y="126086"/>
                  <a:pt x="858322" y="80726"/>
                </a:cubicBezTo>
                <a:cubicBezTo>
                  <a:pt x="798551" y="40878"/>
                  <a:pt x="879699" y="73337"/>
                  <a:pt x="803893" y="48068"/>
                </a:cubicBezTo>
                <a:cubicBezTo>
                  <a:pt x="793007" y="37182"/>
                  <a:pt x="786264" y="18751"/>
                  <a:pt x="771236" y="15411"/>
                </a:cubicBezTo>
                <a:cubicBezTo>
                  <a:pt x="701887" y="0"/>
                  <a:pt x="723074" y="33970"/>
                  <a:pt x="673264" y="37183"/>
                </a:cubicBezTo>
                <a:cubicBezTo>
                  <a:pt x="571810" y="43728"/>
                  <a:pt x="470064" y="44440"/>
                  <a:pt x="368464" y="48068"/>
                </a:cubicBezTo>
                <a:cubicBezTo>
                  <a:pt x="364317" y="60509"/>
                  <a:pt x="358099" y="108200"/>
                  <a:pt x="324922" y="91611"/>
                </a:cubicBezTo>
                <a:cubicBezTo>
                  <a:pt x="314659" y="86479"/>
                  <a:pt x="317665" y="69840"/>
                  <a:pt x="314036" y="58954"/>
                </a:cubicBezTo>
                <a:cubicBezTo>
                  <a:pt x="284013" y="62707"/>
                  <a:pt x="227856" y="63945"/>
                  <a:pt x="194293" y="80726"/>
                </a:cubicBezTo>
                <a:cubicBezTo>
                  <a:pt x="182591" y="86577"/>
                  <a:pt x="172522" y="95240"/>
                  <a:pt x="161636" y="102497"/>
                </a:cubicBezTo>
                <a:cubicBezTo>
                  <a:pt x="136635" y="202497"/>
                  <a:pt x="172766" y="99470"/>
                  <a:pt x="118093" y="167811"/>
                </a:cubicBezTo>
                <a:cubicBezTo>
                  <a:pt x="75869" y="220590"/>
                  <a:pt x="145802" y="187603"/>
                  <a:pt x="74550" y="211354"/>
                </a:cubicBezTo>
                <a:cubicBezTo>
                  <a:pt x="21756" y="264148"/>
                  <a:pt x="42393" y="237818"/>
                  <a:pt x="9236" y="287554"/>
                </a:cubicBezTo>
                <a:cubicBezTo>
                  <a:pt x="32987" y="358806"/>
                  <a:pt x="0" y="288873"/>
                  <a:pt x="52779" y="331097"/>
                </a:cubicBezTo>
                <a:cubicBezTo>
                  <a:pt x="123119" y="387370"/>
                  <a:pt x="25123" y="347278"/>
                  <a:pt x="107207" y="374640"/>
                </a:cubicBezTo>
                <a:cubicBezTo>
                  <a:pt x="158864" y="426297"/>
                  <a:pt x="131277" y="411692"/>
                  <a:pt x="183407" y="429068"/>
                </a:cubicBezTo>
                <a:cubicBezTo>
                  <a:pt x="199349" y="445010"/>
                  <a:pt x="215864" y="464371"/>
                  <a:pt x="237836" y="472611"/>
                </a:cubicBezTo>
                <a:cubicBezTo>
                  <a:pt x="255160" y="479108"/>
                  <a:pt x="274314" y="479010"/>
                  <a:pt x="292264" y="483497"/>
                </a:cubicBezTo>
                <a:cubicBezTo>
                  <a:pt x="303396" y="486280"/>
                  <a:pt x="314036" y="490754"/>
                  <a:pt x="324922" y="494383"/>
                </a:cubicBezTo>
                <a:cubicBezTo>
                  <a:pt x="328550" y="505269"/>
                  <a:pt x="326470" y="520371"/>
                  <a:pt x="335807" y="527040"/>
                </a:cubicBezTo>
                <a:cubicBezTo>
                  <a:pt x="354482" y="540379"/>
                  <a:pt x="379350" y="541554"/>
                  <a:pt x="401122" y="548811"/>
                </a:cubicBezTo>
                <a:cubicBezTo>
                  <a:pt x="450993" y="565434"/>
                  <a:pt x="444665" y="559697"/>
                  <a:pt x="477322" y="55969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500306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285884"/>
          </a:xfrm>
          <a:prstGeom prst="wedgeRoundRectCallout">
            <a:avLst>
              <a:gd name="adj1" fmla="val -39449"/>
              <a:gd name="adj2" fmla="val 106509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нас остался еще один вид термометров —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комнатный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перед вами их несколько. Почему?</a:t>
            </a: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1000108"/>
            <a:ext cx="1428760" cy="1071570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95756" y="4147667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42844" y="5143512"/>
            <a:ext cx="7500990" cy="1571636"/>
          </a:xfrm>
          <a:prstGeom prst="wedgeRoundRectCallout">
            <a:avLst>
              <a:gd name="adj1" fmla="val 52558"/>
              <a:gd name="adj2" fmla="val -8195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Комнатные термометры вешают внутри помещения. Люди хотят, чтобы прибор был красивым,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подходил под их обстановку, поэтому оформление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комнатных термометров — различно.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986" name="Picture 2" descr="Картинка 13 из 99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357430"/>
            <a:ext cx="2643206" cy="2643206"/>
          </a:xfrm>
          <a:prstGeom prst="rect">
            <a:avLst/>
          </a:prstGeom>
          <a:noFill/>
        </p:spPr>
      </p:pic>
      <p:pic>
        <p:nvPicPr>
          <p:cNvPr id="41992" name="Picture 8" descr="Картинка 87 из 99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857496"/>
            <a:ext cx="1891489" cy="2112072"/>
          </a:xfrm>
          <a:prstGeom prst="rect">
            <a:avLst/>
          </a:prstGeom>
          <a:noFill/>
        </p:spPr>
      </p:pic>
      <p:pic>
        <p:nvPicPr>
          <p:cNvPr id="41988" name="Picture 4" descr="Картинка 13 из 99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357430"/>
            <a:ext cx="2520620" cy="21299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3 - МЕДИА\1 - Презентации\2 - Окружающий мир\2 класс\ГЕРО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00570"/>
            <a:ext cx="1408113" cy="2139950"/>
          </a:xfrm>
          <a:prstGeom prst="rect">
            <a:avLst/>
          </a:prstGeom>
          <a:noFill/>
        </p:spPr>
      </p:pic>
      <p:pic>
        <p:nvPicPr>
          <p:cNvPr id="7" name="Picture 8" descr="Картинка 215 из 118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643182"/>
            <a:ext cx="3214710" cy="403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57158" y="928670"/>
            <a:ext cx="7358114" cy="1500198"/>
          </a:xfrm>
          <a:prstGeom prst="wedgeRoundRectCallout">
            <a:avLst>
              <a:gd name="adj1" fmla="val -32518"/>
              <a:gd name="adj2" fmla="val 224089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с вами выяснили, что в природе всё постоянно меняется. Вчера было холодно, а сегодня – тепло… Как нам узнать, что надеть на себя,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выйти на улицу?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7158" y="1142984"/>
            <a:ext cx="1571636" cy="5430198"/>
            <a:chOff x="3696" y="2750"/>
            <a:chExt cx="363" cy="1224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96" y="2750"/>
              <a:ext cx="347" cy="12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3696" y="2750"/>
              <a:ext cx="363" cy="1224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357422" y="1785926"/>
            <a:ext cx="635798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 1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Franklin Gothic Book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Рассмотрите термометр.</a:t>
            </a:r>
          </a:p>
          <a:p>
            <a:pPr marL="0" marR="0" lvl="0" indent="874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Основные части термометра — стеклянная трубка, наполненная жидкостью, и шкала (пластинка с делениями). Каждое деление на шкале обозначает один градус. В середине шкалы ты видишь ноль. Это граница между градусами тепла и градусами мороза. Конец столбика жидкости в трубке термометра указывает на число градусов.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857232"/>
            <a:ext cx="7143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ПРАКТИЧЕСКАЯ РАБОТА 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857232"/>
            <a:ext cx="1055063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85720" y="1785926"/>
            <a:ext cx="70723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Чтобы понять, как работает термометр, проделайте опыты.</a:t>
            </a:r>
          </a:p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Опыт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1.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Опустите термометр в стакан с тёплой водой. Что происходит со столбиком жидкости в трубке термометра?</a:t>
            </a: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Опыт 2.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Перенесите термометр в стакан с холодной водой. Посмотри, что теперь происходит со столбиком жидкости в трубке.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57232"/>
            <a:ext cx="1826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ЗАДАНИЕ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2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500306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285884"/>
          </a:xfrm>
          <a:prstGeom prst="wedgeRoundRectCallout">
            <a:avLst>
              <a:gd name="adj1" fmla="val -39449"/>
              <a:gd name="adj2" fmla="val 106509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температура понижается, жидкость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термометре опускается, если становится теплее - жидкость поднимается.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8" descr="Картинка 233 из 39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084" y="1071546"/>
            <a:ext cx="1285916" cy="966819"/>
          </a:xfrm>
          <a:prstGeom prst="rect">
            <a:avLst/>
          </a:prstGeom>
          <a:noFill/>
        </p:spPr>
      </p:pic>
      <p:pic>
        <p:nvPicPr>
          <p:cNvPr id="14" name="Picture 12" descr="Картинка 314 из 1118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6041" flipH="1">
            <a:off x="3714505" y="2352530"/>
            <a:ext cx="3311590" cy="462808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08078" y="1428736"/>
            <a:ext cx="1143008" cy="45005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20" y="1785926"/>
            <a:ext cx="61436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Пользуясь термометром, определи температуру воздуха, воды. </a:t>
            </a:r>
          </a:p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Franklin Gothic Book" pitchFamily="34" charset="0"/>
            </a:endParaRPr>
          </a:p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Число градусов тепла записывают                            со знаком «+», а число градусов мороза —                    со знаком «-». </a:t>
            </a:r>
          </a:p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Franklin Gothic Book" pitchFamily="34" charset="0"/>
            </a:endParaRPr>
          </a:p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Вместо слова «градус» ставится маленький кружочек. </a:t>
            </a:r>
          </a:p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Например: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+10°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-10°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Bookman Old Style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1826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ЗАДАНИЕ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3</a:t>
            </a:r>
            <a:endParaRPr lang="ru-RU" sz="3600" dirty="0">
              <a:latin typeface="+mj-lt"/>
            </a:endParaRPr>
          </a:p>
        </p:txBody>
      </p:sp>
      <p:pic>
        <p:nvPicPr>
          <p:cNvPr id="4" name="Picture 4" descr="http://www.posobiya.ru/NACH_SKOOL/OKRUG/015/images/11_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571480"/>
            <a:ext cx="3278988" cy="6286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50822" y="928670"/>
            <a:ext cx="2650334" cy="2857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3887654">
            <a:off x="5519239" y="2683471"/>
            <a:ext cx="357190" cy="4404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20" y="1785926"/>
            <a:ext cx="85011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Медицинским термометром измерь температуру своего тела.</a:t>
            </a:r>
          </a:p>
          <a:p>
            <a:pPr lvl="0" algn="just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Если температура поднимается выше +37°, значит, человек заболел.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1826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ЗАДАНИЕ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Book" pitchFamily="34" charset="0"/>
              </a:rPr>
              <a:t>4</a:t>
            </a:r>
            <a:endParaRPr lang="ru-RU" sz="3600" dirty="0">
              <a:latin typeface="+mj-lt"/>
            </a:endParaRPr>
          </a:p>
        </p:txBody>
      </p:sp>
      <p:pic>
        <p:nvPicPr>
          <p:cNvPr id="67586" name="Picture 2" descr="Картинка 15 из 166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15376">
            <a:off x="3191940" y="2319463"/>
            <a:ext cx="4114432" cy="557889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2811426" y="1863861"/>
            <a:ext cx="4835629" cy="3801067"/>
          </a:xfrm>
          <a:custGeom>
            <a:avLst/>
            <a:gdLst>
              <a:gd name="connsiteX0" fmla="*/ 435165 w 4553942"/>
              <a:gd name="connsiteY0" fmla="*/ 2617416 h 3601305"/>
              <a:gd name="connsiteX1" fmla="*/ 391098 w 4553942"/>
              <a:gd name="connsiteY1" fmla="*/ 2584366 h 3601305"/>
              <a:gd name="connsiteX2" fmla="*/ 347030 w 4553942"/>
              <a:gd name="connsiteY2" fmla="*/ 2507248 h 3601305"/>
              <a:gd name="connsiteX3" fmla="*/ 302963 w 4553942"/>
              <a:gd name="connsiteY3" fmla="*/ 2452163 h 3601305"/>
              <a:gd name="connsiteX4" fmla="*/ 291946 w 4553942"/>
              <a:gd name="connsiteY4" fmla="*/ 2419113 h 3601305"/>
              <a:gd name="connsiteX5" fmla="*/ 247878 w 4553942"/>
              <a:gd name="connsiteY5" fmla="*/ 2375045 h 3601305"/>
              <a:gd name="connsiteX6" fmla="*/ 203811 w 4553942"/>
              <a:gd name="connsiteY6" fmla="*/ 2319961 h 3601305"/>
              <a:gd name="connsiteX7" fmla="*/ 170760 w 4553942"/>
              <a:gd name="connsiteY7" fmla="*/ 2253860 h 3601305"/>
              <a:gd name="connsiteX8" fmla="*/ 159743 w 4553942"/>
              <a:gd name="connsiteY8" fmla="*/ 2220809 h 3601305"/>
              <a:gd name="connsiteX9" fmla="*/ 115676 w 4553942"/>
              <a:gd name="connsiteY9" fmla="*/ 2110641 h 3601305"/>
              <a:gd name="connsiteX10" fmla="*/ 71608 w 4553942"/>
              <a:gd name="connsiteY10" fmla="*/ 1835219 h 3601305"/>
              <a:gd name="connsiteX11" fmla="*/ 60592 w 4553942"/>
              <a:gd name="connsiteY11" fmla="*/ 1725050 h 3601305"/>
              <a:gd name="connsiteX12" fmla="*/ 38558 w 4553942"/>
              <a:gd name="connsiteY12" fmla="*/ 1592848 h 3601305"/>
              <a:gd name="connsiteX13" fmla="*/ 38558 w 4553942"/>
              <a:gd name="connsiteY13" fmla="*/ 1042004 h 3601305"/>
              <a:gd name="connsiteX14" fmla="*/ 60592 w 4553942"/>
              <a:gd name="connsiteY14" fmla="*/ 986920 h 3601305"/>
              <a:gd name="connsiteX15" fmla="*/ 115676 w 4553942"/>
              <a:gd name="connsiteY15" fmla="*/ 854718 h 3601305"/>
              <a:gd name="connsiteX16" fmla="*/ 159743 w 4553942"/>
              <a:gd name="connsiteY16" fmla="*/ 755566 h 3601305"/>
              <a:gd name="connsiteX17" fmla="*/ 170760 w 4553942"/>
              <a:gd name="connsiteY17" fmla="*/ 700482 h 3601305"/>
              <a:gd name="connsiteX18" fmla="*/ 203811 w 4553942"/>
              <a:gd name="connsiteY18" fmla="*/ 645397 h 3601305"/>
              <a:gd name="connsiteX19" fmla="*/ 258895 w 4553942"/>
              <a:gd name="connsiteY19" fmla="*/ 546245 h 3601305"/>
              <a:gd name="connsiteX20" fmla="*/ 402115 w 4553942"/>
              <a:gd name="connsiteY20" fmla="*/ 358959 h 3601305"/>
              <a:gd name="connsiteX21" fmla="*/ 545334 w 4553942"/>
              <a:gd name="connsiteY21" fmla="*/ 204722 h 3601305"/>
              <a:gd name="connsiteX22" fmla="*/ 578384 w 4553942"/>
              <a:gd name="connsiteY22" fmla="*/ 182689 h 3601305"/>
              <a:gd name="connsiteX23" fmla="*/ 688553 w 4553942"/>
              <a:gd name="connsiteY23" fmla="*/ 105571 h 3601305"/>
              <a:gd name="connsiteX24" fmla="*/ 754654 w 4553942"/>
              <a:gd name="connsiteY24" fmla="*/ 72520 h 3601305"/>
              <a:gd name="connsiteX25" fmla="*/ 864823 w 4553942"/>
              <a:gd name="connsiteY25" fmla="*/ 50486 h 3601305"/>
              <a:gd name="connsiteX26" fmla="*/ 897874 w 4553942"/>
              <a:gd name="connsiteY26" fmla="*/ 39469 h 3601305"/>
              <a:gd name="connsiteX27" fmla="*/ 1019059 w 4553942"/>
              <a:gd name="connsiteY27" fmla="*/ 17436 h 3601305"/>
              <a:gd name="connsiteX28" fmla="*/ 1316515 w 4553942"/>
              <a:gd name="connsiteY28" fmla="*/ 28453 h 3601305"/>
              <a:gd name="connsiteX29" fmla="*/ 1547869 w 4553942"/>
              <a:gd name="connsiteY29" fmla="*/ 61503 h 3601305"/>
              <a:gd name="connsiteX30" fmla="*/ 1580919 w 4553942"/>
              <a:gd name="connsiteY30" fmla="*/ 72520 h 3601305"/>
              <a:gd name="connsiteX31" fmla="*/ 1658037 w 4553942"/>
              <a:gd name="connsiteY31" fmla="*/ 116588 h 3601305"/>
              <a:gd name="connsiteX32" fmla="*/ 1713122 w 4553942"/>
              <a:gd name="connsiteY32" fmla="*/ 138621 h 3601305"/>
              <a:gd name="connsiteX33" fmla="*/ 1889392 w 4553942"/>
              <a:gd name="connsiteY33" fmla="*/ 248790 h 3601305"/>
              <a:gd name="connsiteX34" fmla="*/ 1944476 w 4553942"/>
              <a:gd name="connsiteY34" fmla="*/ 281841 h 3601305"/>
              <a:gd name="connsiteX35" fmla="*/ 2186847 w 4553942"/>
              <a:gd name="connsiteY35" fmla="*/ 425060 h 3601305"/>
              <a:gd name="connsiteX36" fmla="*/ 2252948 w 4553942"/>
              <a:gd name="connsiteY36" fmla="*/ 458110 h 3601305"/>
              <a:gd name="connsiteX37" fmla="*/ 2374134 w 4553942"/>
              <a:gd name="connsiteY37" fmla="*/ 524212 h 3601305"/>
              <a:gd name="connsiteX38" fmla="*/ 2550404 w 4553942"/>
              <a:gd name="connsiteY38" fmla="*/ 623363 h 3601305"/>
              <a:gd name="connsiteX39" fmla="*/ 2583454 w 4553942"/>
              <a:gd name="connsiteY39" fmla="*/ 645397 h 3601305"/>
              <a:gd name="connsiteX40" fmla="*/ 2671589 w 4553942"/>
              <a:gd name="connsiteY40" fmla="*/ 689465 h 3601305"/>
              <a:gd name="connsiteX41" fmla="*/ 2704640 w 4553942"/>
              <a:gd name="connsiteY41" fmla="*/ 700482 h 3601305"/>
              <a:gd name="connsiteX42" fmla="*/ 2781758 w 4553942"/>
              <a:gd name="connsiteY42" fmla="*/ 744549 h 3601305"/>
              <a:gd name="connsiteX43" fmla="*/ 2814808 w 4553942"/>
              <a:gd name="connsiteY43" fmla="*/ 766583 h 3601305"/>
              <a:gd name="connsiteX44" fmla="*/ 2847859 w 4553942"/>
              <a:gd name="connsiteY44" fmla="*/ 777600 h 3601305"/>
              <a:gd name="connsiteX45" fmla="*/ 2947011 w 4553942"/>
              <a:gd name="connsiteY45" fmla="*/ 843701 h 3601305"/>
              <a:gd name="connsiteX46" fmla="*/ 2991078 w 4553942"/>
              <a:gd name="connsiteY46" fmla="*/ 865735 h 3601305"/>
              <a:gd name="connsiteX47" fmla="*/ 3145315 w 4553942"/>
              <a:gd name="connsiteY47" fmla="*/ 986920 h 3601305"/>
              <a:gd name="connsiteX48" fmla="*/ 3310568 w 4553942"/>
              <a:gd name="connsiteY48" fmla="*/ 1097089 h 3601305"/>
              <a:gd name="connsiteX49" fmla="*/ 3365652 w 4553942"/>
              <a:gd name="connsiteY49" fmla="*/ 1152173 h 3601305"/>
              <a:gd name="connsiteX50" fmla="*/ 3497854 w 4553942"/>
              <a:gd name="connsiteY50" fmla="*/ 1218274 h 3601305"/>
              <a:gd name="connsiteX51" fmla="*/ 3574972 w 4553942"/>
              <a:gd name="connsiteY51" fmla="*/ 1273359 h 3601305"/>
              <a:gd name="connsiteX52" fmla="*/ 3641074 w 4553942"/>
              <a:gd name="connsiteY52" fmla="*/ 1295392 h 3601305"/>
              <a:gd name="connsiteX53" fmla="*/ 3773276 w 4553942"/>
              <a:gd name="connsiteY53" fmla="*/ 1350477 h 3601305"/>
              <a:gd name="connsiteX54" fmla="*/ 3806327 w 4553942"/>
              <a:gd name="connsiteY54" fmla="*/ 1361494 h 3601305"/>
              <a:gd name="connsiteX55" fmla="*/ 3894462 w 4553942"/>
              <a:gd name="connsiteY55" fmla="*/ 1405561 h 3601305"/>
              <a:gd name="connsiteX56" fmla="*/ 3927512 w 4553942"/>
              <a:gd name="connsiteY56" fmla="*/ 1416578 h 3601305"/>
              <a:gd name="connsiteX57" fmla="*/ 4004630 w 4553942"/>
              <a:gd name="connsiteY57" fmla="*/ 1438612 h 3601305"/>
              <a:gd name="connsiteX58" fmla="*/ 4114799 w 4553942"/>
              <a:gd name="connsiteY58" fmla="*/ 1504713 h 3601305"/>
              <a:gd name="connsiteX59" fmla="*/ 4136833 w 4553942"/>
              <a:gd name="connsiteY59" fmla="*/ 1537763 h 3601305"/>
              <a:gd name="connsiteX60" fmla="*/ 4191917 w 4553942"/>
              <a:gd name="connsiteY60" fmla="*/ 1570814 h 3601305"/>
              <a:gd name="connsiteX61" fmla="*/ 4224968 w 4553942"/>
              <a:gd name="connsiteY61" fmla="*/ 1592848 h 3601305"/>
              <a:gd name="connsiteX62" fmla="*/ 4280052 w 4553942"/>
              <a:gd name="connsiteY62" fmla="*/ 1669966 h 3601305"/>
              <a:gd name="connsiteX63" fmla="*/ 4324119 w 4553942"/>
              <a:gd name="connsiteY63" fmla="*/ 1714033 h 3601305"/>
              <a:gd name="connsiteX64" fmla="*/ 4401237 w 4553942"/>
              <a:gd name="connsiteY64" fmla="*/ 1802168 h 3601305"/>
              <a:gd name="connsiteX65" fmla="*/ 4500389 w 4553942"/>
              <a:gd name="connsiteY65" fmla="*/ 1923354 h 3601305"/>
              <a:gd name="connsiteX66" fmla="*/ 4544457 w 4553942"/>
              <a:gd name="connsiteY66" fmla="*/ 2033522 h 3601305"/>
              <a:gd name="connsiteX67" fmla="*/ 4500389 w 4553942"/>
              <a:gd name="connsiteY67" fmla="*/ 2264877 h 3601305"/>
              <a:gd name="connsiteX68" fmla="*/ 4489372 w 4553942"/>
              <a:gd name="connsiteY68" fmla="*/ 2308944 h 3601305"/>
              <a:gd name="connsiteX69" fmla="*/ 4456322 w 4553942"/>
              <a:gd name="connsiteY69" fmla="*/ 2353012 h 3601305"/>
              <a:gd name="connsiteX70" fmla="*/ 4302086 w 4553942"/>
              <a:gd name="connsiteY70" fmla="*/ 2573349 h 3601305"/>
              <a:gd name="connsiteX71" fmla="*/ 4191917 w 4553942"/>
              <a:gd name="connsiteY71" fmla="*/ 2683518 h 3601305"/>
              <a:gd name="connsiteX72" fmla="*/ 4136833 w 4553942"/>
              <a:gd name="connsiteY72" fmla="*/ 2760636 h 3601305"/>
              <a:gd name="connsiteX73" fmla="*/ 4081748 w 4553942"/>
              <a:gd name="connsiteY73" fmla="*/ 2793686 h 3601305"/>
              <a:gd name="connsiteX74" fmla="*/ 4048698 w 4553942"/>
              <a:gd name="connsiteY74" fmla="*/ 2815720 h 3601305"/>
              <a:gd name="connsiteX75" fmla="*/ 3971580 w 4553942"/>
              <a:gd name="connsiteY75" fmla="*/ 2881821 h 3601305"/>
              <a:gd name="connsiteX76" fmla="*/ 3938529 w 4553942"/>
              <a:gd name="connsiteY76" fmla="*/ 2903855 h 3601305"/>
              <a:gd name="connsiteX77" fmla="*/ 3916495 w 4553942"/>
              <a:gd name="connsiteY77" fmla="*/ 2936906 h 3601305"/>
              <a:gd name="connsiteX78" fmla="*/ 3839377 w 4553942"/>
              <a:gd name="connsiteY78" fmla="*/ 3014024 h 3601305"/>
              <a:gd name="connsiteX79" fmla="*/ 3817343 w 4553942"/>
              <a:gd name="connsiteY79" fmla="*/ 3069108 h 3601305"/>
              <a:gd name="connsiteX80" fmla="*/ 3795310 w 4553942"/>
              <a:gd name="connsiteY80" fmla="*/ 3113176 h 3601305"/>
              <a:gd name="connsiteX81" fmla="*/ 3685141 w 4553942"/>
              <a:gd name="connsiteY81" fmla="*/ 3245378 h 3601305"/>
              <a:gd name="connsiteX82" fmla="*/ 3619040 w 4553942"/>
              <a:gd name="connsiteY82" fmla="*/ 3289445 h 3601305"/>
              <a:gd name="connsiteX83" fmla="*/ 3585989 w 4553942"/>
              <a:gd name="connsiteY83" fmla="*/ 3333513 h 3601305"/>
              <a:gd name="connsiteX84" fmla="*/ 3398702 w 4553942"/>
              <a:gd name="connsiteY84" fmla="*/ 3443682 h 3601305"/>
              <a:gd name="connsiteX85" fmla="*/ 3365652 w 4553942"/>
              <a:gd name="connsiteY85" fmla="*/ 3454698 h 3601305"/>
              <a:gd name="connsiteX86" fmla="*/ 3310568 w 4553942"/>
              <a:gd name="connsiteY86" fmla="*/ 3476732 h 3601305"/>
              <a:gd name="connsiteX87" fmla="*/ 3178365 w 4553942"/>
              <a:gd name="connsiteY87" fmla="*/ 3498766 h 3601305"/>
              <a:gd name="connsiteX88" fmla="*/ 2969045 w 4553942"/>
              <a:gd name="connsiteY88" fmla="*/ 3509783 h 3601305"/>
              <a:gd name="connsiteX89" fmla="*/ 2748707 w 4553942"/>
              <a:gd name="connsiteY89" fmla="*/ 3553850 h 3601305"/>
              <a:gd name="connsiteX90" fmla="*/ 2693623 w 4553942"/>
              <a:gd name="connsiteY90" fmla="*/ 3575884 h 3601305"/>
              <a:gd name="connsiteX91" fmla="*/ 2010577 w 4553942"/>
              <a:gd name="connsiteY91" fmla="*/ 3564867 h 3601305"/>
              <a:gd name="connsiteX92" fmla="*/ 1977527 w 4553942"/>
              <a:gd name="connsiteY92" fmla="*/ 3553850 h 3601305"/>
              <a:gd name="connsiteX93" fmla="*/ 1900408 w 4553942"/>
              <a:gd name="connsiteY93" fmla="*/ 3531816 h 3601305"/>
              <a:gd name="connsiteX94" fmla="*/ 1801257 w 4553942"/>
              <a:gd name="connsiteY94" fmla="*/ 3476732 h 3601305"/>
              <a:gd name="connsiteX95" fmla="*/ 1768206 w 4553942"/>
              <a:gd name="connsiteY95" fmla="*/ 3465715 h 3601305"/>
              <a:gd name="connsiteX96" fmla="*/ 1636004 w 4553942"/>
              <a:gd name="connsiteY96" fmla="*/ 3410631 h 3601305"/>
              <a:gd name="connsiteX97" fmla="*/ 1580919 w 4553942"/>
              <a:gd name="connsiteY97" fmla="*/ 3366563 h 3601305"/>
              <a:gd name="connsiteX98" fmla="*/ 1382616 w 4553942"/>
              <a:gd name="connsiteY98" fmla="*/ 3267412 h 3601305"/>
              <a:gd name="connsiteX99" fmla="*/ 1349565 w 4553942"/>
              <a:gd name="connsiteY99" fmla="*/ 3245378 h 3601305"/>
              <a:gd name="connsiteX100" fmla="*/ 1272447 w 4553942"/>
              <a:gd name="connsiteY100" fmla="*/ 3212327 h 3601305"/>
              <a:gd name="connsiteX101" fmla="*/ 1228380 w 4553942"/>
              <a:gd name="connsiteY101" fmla="*/ 3201310 h 3601305"/>
              <a:gd name="connsiteX102" fmla="*/ 1162278 w 4553942"/>
              <a:gd name="connsiteY102" fmla="*/ 3179277 h 3601305"/>
              <a:gd name="connsiteX103" fmla="*/ 997025 w 4553942"/>
              <a:gd name="connsiteY103" fmla="*/ 3124192 h 3601305"/>
              <a:gd name="connsiteX104" fmla="*/ 897874 w 4553942"/>
              <a:gd name="connsiteY104" fmla="*/ 3069108 h 3601305"/>
              <a:gd name="connsiteX105" fmla="*/ 798722 w 4553942"/>
              <a:gd name="connsiteY105" fmla="*/ 3025041 h 3601305"/>
              <a:gd name="connsiteX106" fmla="*/ 666519 w 4553942"/>
              <a:gd name="connsiteY106" fmla="*/ 2958939 h 3601305"/>
              <a:gd name="connsiteX107" fmla="*/ 622452 w 4553942"/>
              <a:gd name="connsiteY107" fmla="*/ 2936906 h 3601305"/>
              <a:gd name="connsiteX108" fmla="*/ 589401 w 4553942"/>
              <a:gd name="connsiteY108" fmla="*/ 2914872 h 3601305"/>
              <a:gd name="connsiteX109" fmla="*/ 545334 w 4553942"/>
              <a:gd name="connsiteY109" fmla="*/ 2903855 h 3601305"/>
              <a:gd name="connsiteX110" fmla="*/ 523300 w 4553942"/>
              <a:gd name="connsiteY110" fmla="*/ 2859788 h 3601305"/>
              <a:gd name="connsiteX111" fmla="*/ 479233 w 4553942"/>
              <a:gd name="connsiteY111" fmla="*/ 2771653 h 3601305"/>
              <a:gd name="connsiteX112" fmla="*/ 457199 w 4553942"/>
              <a:gd name="connsiteY112" fmla="*/ 2683518 h 3601305"/>
              <a:gd name="connsiteX113" fmla="*/ 446182 w 4553942"/>
              <a:gd name="connsiteY113" fmla="*/ 2650467 h 3601305"/>
              <a:gd name="connsiteX114" fmla="*/ 435165 w 4553942"/>
              <a:gd name="connsiteY114" fmla="*/ 2617416 h 360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4553942" h="3601305">
                <a:moveTo>
                  <a:pt x="435165" y="2617416"/>
                </a:moveTo>
                <a:cubicBezTo>
                  <a:pt x="425984" y="2606399"/>
                  <a:pt x="402568" y="2598704"/>
                  <a:pt x="391098" y="2584366"/>
                </a:cubicBezTo>
                <a:cubicBezTo>
                  <a:pt x="372603" y="2561247"/>
                  <a:pt x="363453" y="2531883"/>
                  <a:pt x="347030" y="2507248"/>
                </a:cubicBezTo>
                <a:cubicBezTo>
                  <a:pt x="333987" y="2487683"/>
                  <a:pt x="317652" y="2470525"/>
                  <a:pt x="302963" y="2452163"/>
                </a:cubicBezTo>
                <a:cubicBezTo>
                  <a:pt x="299291" y="2441146"/>
                  <a:pt x="298696" y="2428563"/>
                  <a:pt x="291946" y="2419113"/>
                </a:cubicBezTo>
                <a:cubicBezTo>
                  <a:pt x="279871" y="2402209"/>
                  <a:pt x="261679" y="2390572"/>
                  <a:pt x="247878" y="2375045"/>
                </a:cubicBezTo>
                <a:cubicBezTo>
                  <a:pt x="232256" y="2357470"/>
                  <a:pt x="218500" y="2338322"/>
                  <a:pt x="203811" y="2319961"/>
                </a:cubicBezTo>
                <a:cubicBezTo>
                  <a:pt x="176119" y="2236886"/>
                  <a:pt x="213474" y="2339286"/>
                  <a:pt x="170760" y="2253860"/>
                </a:cubicBezTo>
                <a:cubicBezTo>
                  <a:pt x="165566" y="2243473"/>
                  <a:pt x="163912" y="2231648"/>
                  <a:pt x="159743" y="2220809"/>
                </a:cubicBezTo>
                <a:cubicBezTo>
                  <a:pt x="145545" y="2183894"/>
                  <a:pt x="115676" y="2110641"/>
                  <a:pt x="115676" y="2110641"/>
                </a:cubicBezTo>
                <a:cubicBezTo>
                  <a:pt x="89611" y="1962941"/>
                  <a:pt x="84822" y="1954153"/>
                  <a:pt x="71608" y="1835219"/>
                </a:cubicBezTo>
                <a:cubicBezTo>
                  <a:pt x="67533" y="1798539"/>
                  <a:pt x="64455" y="1761753"/>
                  <a:pt x="60592" y="1725050"/>
                </a:cubicBezTo>
                <a:cubicBezTo>
                  <a:pt x="49239" y="1617197"/>
                  <a:pt x="59760" y="1656454"/>
                  <a:pt x="38558" y="1592848"/>
                </a:cubicBezTo>
                <a:cubicBezTo>
                  <a:pt x="24100" y="1361519"/>
                  <a:pt x="16579" y="1327727"/>
                  <a:pt x="38558" y="1042004"/>
                </a:cubicBezTo>
                <a:cubicBezTo>
                  <a:pt x="40075" y="1022286"/>
                  <a:pt x="53834" y="1005505"/>
                  <a:pt x="60592" y="986920"/>
                </a:cubicBezTo>
                <a:cubicBezTo>
                  <a:pt x="158522" y="717612"/>
                  <a:pt x="0" y="1132339"/>
                  <a:pt x="115676" y="854718"/>
                </a:cubicBezTo>
                <a:cubicBezTo>
                  <a:pt x="159379" y="749832"/>
                  <a:pt x="114861" y="822890"/>
                  <a:pt x="159743" y="755566"/>
                </a:cubicBezTo>
                <a:cubicBezTo>
                  <a:pt x="163415" y="737205"/>
                  <a:pt x="163806" y="717868"/>
                  <a:pt x="170760" y="700482"/>
                </a:cubicBezTo>
                <a:cubicBezTo>
                  <a:pt x="178713" y="680600"/>
                  <a:pt x="193557" y="664196"/>
                  <a:pt x="203811" y="645397"/>
                </a:cubicBezTo>
                <a:cubicBezTo>
                  <a:pt x="299072" y="470753"/>
                  <a:pt x="192943" y="651768"/>
                  <a:pt x="258895" y="546245"/>
                </a:cubicBezTo>
                <a:cubicBezTo>
                  <a:pt x="333980" y="426108"/>
                  <a:pt x="244697" y="550110"/>
                  <a:pt x="402115" y="358959"/>
                </a:cubicBezTo>
                <a:cubicBezTo>
                  <a:pt x="444708" y="307239"/>
                  <a:pt x="490525" y="241261"/>
                  <a:pt x="545334" y="204722"/>
                </a:cubicBezTo>
                <a:cubicBezTo>
                  <a:pt x="556351" y="197378"/>
                  <a:pt x="567792" y="190633"/>
                  <a:pt x="578384" y="182689"/>
                </a:cubicBezTo>
                <a:cubicBezTo>
                  <a:pt x="645711" y="132194"/>
                  <a:pt x="617384" y="144390"/>
                  <a:pt x="688553" y="105571"/>
                </a:cubicBezTo>
                <a:cubicBezTo>
                  <a:pt x="710179" y="93775"/>
                  <a:pt x="731141" y="79868"/>
                  <a:pt x="754654" y="72520"/>
                </a:cubicBezTo>
                <a:cubicBezTo>
                  <a:pt x="790399" y="61349"/>
                  <a:pt x="828332" y="58907"/>
                  <a:pt x="864823" y="50486"/>
                </a:cubicBezTo>
                <a:cubicBezTo>
                  <a:pt x="876139" y="47875"/>
                  <a:pt x="886487" y="41746"/>
                  <a:pt x="897874" y="39469"/>
                </a:cubicBezTo>
                <a:cubicBezTo>
                  <a:pt x="1095226" y="0"/>
                  <a:pt x="888433" y="50093"/>
                  <a:pt x="1019059" y="17436"/>
                </a:cubicBezTo>
                <a:lnTo>
                  <a:pt x="1316515" y="28453"/>
                </a:lnTo>
                <a:cubicBezTo>
                  <a:pt x="1467223" y="35804"/>
                  <a:pt x="1436853" y="28198"/>
                  <a:pt x="1547869" y="61503"/>
                </a:cubicBezTo>
                <a:cubicBezTo>
                  <a:pt x="1558992" y="64840"/>
                  <a:pt x="1570532" y="67327"/>
                  <a:pt x="1580919" y="72520"/>
                </a:cubicBezTo>
                <a:cubicBezTo>
                  <a:pt x="1607400" y="85761"/>
                  <a:pt x="1631556" y="103347"/>
                  <a:pt x="1658037" y="116588"/>
                </a:cubicBezTo>
                <a:cubicBezTo>
                  <a:pt x="1675725" y="125432"/>
                  <a:pt x="1695952" y="128809"/>
                  <a:pt x="1713122" y="138621"/>
                </a:cubicBezTo>
                <a:cubicBezTo>
                  <a:pt x="1773282" y="172998"/>
                  <a:pt x="1830478" y="212319"/>
                  <a:pt x="1889392" y="248790"/>
                </a:cubicBezTo>
                <a:cubicBezTo>
                  <a:pt x="1907599" y="260061"/>
                  <a:pt x="1926659" y="269963"/>
                  <a:pt x="1944476" y="281841"/>
                </a:cubicBezTo>
                <a:cubicBezTo>
                  <a:pt x="2037301" y="343724"/>
                  <a:pt x="2062262" y="362768"/>
                  <a:pt x="2186847" y="425060"/>
                </a:cubicBezTo>
                <a:cubicBezTo>
                  <a:pt x="2208881" y="436077"/>
                  <a:pt x="2231968" y="445199"/>
                  <a:pt x="2252948" y="458110"/>
                </a:cubicBezTo>
                <a:cubicBezTo>
                  <a:pt x="2366598" y="528049"/>
                  <a:pt x="2287814" y="502632"/>
                  <a:pt x="2374134" y="524212"/>
                </a:cubicBezTo>
                <a:cubicBezTo>
                  <a:pt x="2466139" y="593215"/>
                  <a:pt x="2378909" y="531899"/>
                  <a:pt x="2550404" y="623363"/>
                </a:cubicBezTo>
                <a:cubicBezTo>
                  <a:pt x="2562087" y="629594"/>
                  <a:pt x="2571830" y="639057"/>
                  <a:pt x="2583454" y="645397"/>
                </a:cubicBezTo>
                <a:cubicBezTo>
                  <a:pt x="2612289" y="661126"/>
                  <a:pt x="2641687" y="675873"/>
                  <a:pt x="2671589" y="689465"/>
                </a:cubicBezTo>
                <a:cubicBezTo>
                  <a:pt x="2682161" y="694271"/>
                  <a:pt x="2694253" y="695289"/>
                  <a:pt x="2704640" y="700482"/>
                </a:cubicBezTo>
                <a:cubicBezTo>
                  <a:pt x="2731121" y="713722"/>
                  <a:pt x="2756370" y="729316"/>
                  <a:pt x="2781758" y="744549"/>
                </a:cubicBezTo>
                <a:cubicBezTo>
                  <a:pt x="2793112" y="751361"/>
                  <a:pt x="2802965" y="760662"/>
                  <a:pt x="2814808" y="766583"/>
                </a:cubicBezTo>
                <a:cubicBezTo>
                  <a:pt x="2825195" y="771777"/>
                  <a:pt x="2837828" y="771749"/>
                  <a:pt x="2847859" y="777600"/>
                </a:cubicBezTo>
                <a:cubicBezTo>
                  <a:pt x="2882170" y="797615"/>
                  <a:pt x="2913182" y="822883"/>
                  <a:pt x="2947011" y="843701"/>
                </a:cubicBezTo>
                <a:cubicBezTo>
                  <a:pt x="2960998" y="852308"/>
                  <a:pt x="2977796" y="856075"/>
                  <a:pt x="2991078" y="865735"/>
                </a:cubicBezTo>
                <a:cubicBezTo>
                  <a:pt x="3140464" y="974380"/>
                  <a:pt x="2995595" y="891644"/>
                  <a:pt x="3145315" y="986920"/>
                </a:cubicBezTo>
                <a:cubicBezTo>
                  <a:pt x="3281360" y="1073494"/>
                  <a:pt x="3032232" y="870942"/>
                  <a:pt x="3310568" y="1097089"/>
                </a:cubicBezTo>
                <a:cubicBezTo>
                  <a:pt x="3330721" y="1113463"/>
                  <a:pt x="3344879" y="1136593"/>
                  <a:pt x="3365652" y="1152173"/>
                </a:cubicBezTo>
                <a:cubicBezTo>
                  <a:pt x="3494914" y="1249120"/>
                  <a:pt x="3391920" y="1156479"/>
                  <a:pt x="3497854" y="1218274"/>
                </a:cubicBezTo>
                <a:cubicBezTo>
                  <a:pt x="3525141" y="1234191"/>
                  <a:pt x="3547158" y="1258382"/>
                  <a:pt x="3574972" y="1273359"/>
                </a:cubicBezTo>
                <a:cubicBezTo>
                  <a:pt x="3595422" y="1284370"/>
                  <a:pt x="3619427" y="1286974"/>
                  <a:pt x="3641074" y="1295392"/>
                </a:cubicBezTo>
                <a:cubicBezTo>
                  <a:pt x="3685568" y="1312695"/>
                  <a:pt x="3728951" y="1332747"/>
                  <a:pt x="3773276" y="1350477"/>
                </a:cubicBezTo>
                <a:cubicBezTo>
                  <a:pt x="3784058" y="1354790"/>
                  <a:pt x="3795755" y="1356689"/>
                  <a:pt x="3806327" y="1361494"/>
                </a:cubicBezTo>
                <a:cubicBezTo>
                  <a:pt x="3836229" y="1375086"/>
                  <a:pt x="3864560" y="1391969"/>
                  <a:pt x="3894462" y="1405561"/>
                </a:cubicBezTo>
                <a:cubicBezTo>
                  <a:pt x="3905034" y="1410366"/>
                  <a:pt x="3916389" y="1413241"/>
                  <a:pt x="3927512" y="1416578"/>
                </a:cubicBezTo>
                <a:cubicBezTo>
                  <a:pt x="3953119" y="1424260"/>
                  <a:pt x="3978924" y="1431267"/>
                  <a:pt x="4004630" y="1438612"/>
                </a:cubicBezTo>
                <a:cubicBezTo>
                  <a:pt x="4041353" y="1460646"/>
                  <a:pt x="4091043" y="1469080"/>
                  <a:pt x="4114799" y="1504713"/>
                </a:cubicBezTo>
                <a:cubicBezTo>
                  <a:pt x="4122144" y="1515730"/>
                  <a:pt x="4126780" y="1529146"/>
                  <a:pt x="4136833" y="1537763"/>
                </a:cubicBezTo>
                <a:cubicBezTo>
                  <a:pt x="4153091" y="1551698"/>
                  <a:pt x="4173759" y="1559465"/>
                  <a:pt x="4191917" y="1570814"/>
                </a:cubicBezTo>
                <a:cubicBezTo>
                  <a:pt x="4203145" y="1577832"/>
                  <a:pt x="4213951" y="1585503"/>
                  <a:pt x="4224968" y="1592848"/>
                </a:cubicBezTo>
                <a:cubicBezTo>
                  <a:pt x="4243329" y="1618554"/>
                  <a:pt x="4260048" y="1645517"/>
                  <a:pt x="4280052" y="1669966"/>
                </a:cubicBezTo>
                <a:cubicBezTo>
                  <a:pt x="4293206" y="1686044"/>
                  <a:pt x="4310082" y="1698720"/>
                  <a:pt x="4324119" y="1714033"/>
                </a:cubicBezTo>
                <a:cubicBezTo>
                  <a:pt x="4350497" y="1742809"/>
                  <a:pt x="4377524" y="1771159"/>
                  <a:pt x="4401237" y="1802168"/>
                </a:cubicBezTo>
                <a:cubicBezTo>
                  <a:pt x="4496717" y="1927026"/>
                  <a:pt x="4426944" y="1874389"/>
                  <a:pt x="4500389" y="1923354"/>
                </a:cubicBezTo>
                <a:cubicBezTo>
                  <a:pt x="4514571" y="1951717"/>
                  <a:pt x="4543024" y="2003429"/>
                  <a:pt x="4544457" y="2033522"/>
                </a:cubicBezTo>
                <a:cubicBezTo>
                  <a:pt x="4553942" y="2232703"/>
                  <a:pt x="4548250" y="2145227"/>
                  <a:pt x="4500389" y="2264877"/>
                </a:cubicBezTo>
                <a:cubicBezTo>
                  <a:pt x="4494766" y="2278935"/>
                  <a:pt x="4496143" y="2295401"/>
                  <a:pt x="4489372" y="2308944"/>
                </a:cubicBezTo>
                <a:cubicBezTo>
                  <a:pt x="4481161" y="2325367"/>
                  <a:pt x="4466507" y="2337734"/>
                  <a:pt x="4456322" y="2353012"/>
                </a:cubicBezTo>
                <a:cubicBezTo>
                  <a:pt x="4405480" y="2429276"/>
                  <a:pt x="4368858" y="2506577"/>
                  <a:pt x="4302086" y="2573349"/>
                </a:cubicBezTo>
                <a:cubicBezTo>
                  <a:pt x="4265363" y="2610072"/>
                  <a:pt x="4220725" y="2640307"/>
                  <a:pt x="4191917" y="2683518"/>
                </a:cubicBezTo>
                <a:cubicBezTo>
                  <a:pt x="4181379" y="2699324"/>
                  <a:pt x="4147760" y="2751075"/>
                  <a:pt x="4136833" y="2760636"/>
                </a:cubicBezTo>
                <a:cubicBezTo>
                  <a:pt x="4120718" y="2774737"/>
                  <a:pt x="4099906" y="2782337"/>
                  <a:pt x="4081748" y="2793686"/>
                </a:cubicBezTo>
                <a:cubicBezTo>
                  <a:pt x="4070520" y="2800703"/>
                  <a:pt x="4059472" y="2808024"/>
                  <a:pt x="4048698" y="2815720"/>
                </a:cubicBezTo>
                <a:cubicBezTo>
                  <a:pt x="3933160" y="2898248"/>
                  <a:pt x="4067680" y="2801738"/>
                  <a:pt x="3971580" y="2881821"/>
                </a:cubicBezTo>
                <a:cubicBezTo>
                  <a:pt x="3961408" y="2890298"/>
                  <a:pt x="3949546" y="2896510"/>
                  <a:pt x="3938529" y="2903855"/>
                </a:cubicBezTo>
                <a:cubicBezTo>
                  <a:pt x="3931184" y="2914872"/>
                  <a:pt x="3925858" y="2927543"/>
                  <a:pt x="3916495" y="2936906"/>
                </a:cubicBezTo>
                <a:cubicBezTo>
                  <a:pt x="3855990" y="2997411"/>
                  <a:pt x="3905729" y="2903439"/>
                  <a:pt x="3839377" y="3014024"/>
                </a:cubicBezTo>
                <a:cubicBezTo>
                  <a:pt x="3829202" y="3030982"/>
                  <a:pt x="3825375" y="3051037"/>
                  <a:pt x="3817343" y="3069108"/>
                </a:cubicBezTo>
                <a:cubicBezTo>
                  <a:pt x="3810673" y="3084116"/>
                  <a:pt x="3803760" y="3099093"/>
                  <a:pt x="3795310" y="3113176"/>
                </a:cubicBezTo>
                <a:cubicBezTo>
                  <a:pt x="3760648" y="3170947"/>
                  <a:pt x="3738561" y="3200862"/>
                  <a:pt x="3685141" y="3245378"/>
                </a:cubicBezTo>
                <a:cubicBezTo>
                  <a:pt x="3664798" y="3262331"/>
                  <a:pt x="3641074" y="3274756"/>
                  <a:pt x="3619040" y="3289445"/>
                </a:cubicBezTo>
                <a:cubicBezTo>
                  <a:pt x="3608023" y="3304134"/>
                  <a:pt x="3600095" y="3321758"/>
                  <a:pt x="3585989" y="3333513"/>
                </a:cubicBezTo>
                <a:cubicBezTo>
                  <a:pt x="3551523" y="3362235"/>
                  <a:pt x="3446278" y="3427824"/>
                  <a:pt x="3398702" y="3443682"/>
                </a:cubicBezTo>
                <a:cubicBezTo>
                  <a:pt x="3387685" y="3447354"/>
                  <a:pt x="3376525" y="3450621"/>
                  <a:pt x="3365652" y="3454698"/>
                </a:cubicBezTo>
                <a:cubicBezTo>
                  <a:pt x="3347135" y="3461642"/>
                  <a:pt x="3329818" y="3472203"/>
                  <a:pt x="3310568" y="3476732"/>
                </a:cubicBezTo>
                <a:cubicBezTo>
                  <a:pt x="3267080" y="3486965"/>
                  <a:pt x="3222833" y="3494463"/>
                  <a:pt x="3178365" y="3498766"/>
                </a:cubicBezTo>
                <a:cubicBezTo>
                  <a:pt x="3108820" y="3505496"/>
                  <a:pt x="3038818" y="3506111"/>
                  <a:pt x="2969045" y="3509783"/>
                </a:cubicBezTo>
                <a:cubicBezTo>
                  <a:pt x="2837568" y="3542651"/>
                  <a:pt x="2910780" y="3526838"/>
                  <a:pt x="2748707" y="3553850"/>
                </a:cubicBezTo>
                <a:cubicBezTo>
                  <a:pt x="2730346" y="3561195"/>
                  <a:pt x="2713286" y="3573777"/>
                  <a:pt x="2693623" y="3575884"/>
                </a:cubicBezTo>
                <a:cubicBezTo>
                  <a:pt x="2456365" y="3601305"/>
                  <a:pt x="2254276" y="3577365"/>
                  <a:pt x="2010577" y="3564867"/>
                </a:cubicBezTo>
                <a:cubicBezTo>
                  <a:pt x="1999560" y="3561195"/>
                  <a:pt x="1988650" y="3557187"/>
                  <a:pt x="1977527" y="3553850"/>
                </a:cubicBezTo>
                <a:cubicBezTo>
                  <a:pt x="1951920" y="3546168"/>
                  <a:pt x="1924901" y="3542532"/>
                  <a:pt x="1900408" y="3531816"/>
                </a:cubicBezTo>
                <a:cubicBezTo>
                  <a:pt x="1865770" y="3516662"/>
                  <a:pt x="1835074" y="3493640"/>
                  <a:pt x="1801257" y="3476732"/>
                </a:cubicBezTo>
                <a:cubicBezTo>
                  <a:pt x="1790870" y="3471539"/>
                  <a:pt x="1778988" y="3470028"/>
                  <a:pt x="1768206" y="3465715"/>
                </a:cubicBezTo>
                <a:cubicBezTo>
                  <a:pt x="1723881" y="3447985"/>
                  <a:pt x="1678196" y="3432968"/>
                  <a:pt x="1636004" y="3410631"/>
                </a:cubicBezTo>
                <a:cubicBezTo>
                  <a:pt x="1615222" y="3399629"/>
                  <a:pt x="1601390" y="3378133"/>
                  <a:pt x="1580919" y="3366563"/>
                </a:cubicBezTo>
                <a:cubicBezTo>
                  <a:pt x="1516582" y="3330199"/>
                  <a:pt x="1444107" y="3308406"/>
                  <a:pt x="1382616" y="3267412"/>
                </a:cubicBezTo>
                <a:cubicBezTo>
                  <a:pt x="1371599" y="3260067"/>
                  <a:pt x="1361408" y="3251300"/>
                  <a:pt x="1349565" y="3245378"/>
                </a:cubicBezTo>
                <a:cubicBezTo>
                  <a:pt x="1324550" y="3232871"/>
                  <a:pt x="1298730" y="3221885"/>
                  <a:pt x="1272447" y="3212327"/>
                </a:cubicBezTo>
                <a:cubicBezTo>
                  <a:pt x="1258218" y="3207153"/>
                  <a:pt x="1242883" y="3205661"/>
                  <a:pt x="1228380" y="3201310"/>
                </a:cubicBezTo>
                <a:cubicBezTo>
                  <a:pt x="1206134" y="3194636"/>
                  <a:pt x="1184151" y="3187089"/>
                  <a:pt x="1162278" y="3179277"/>
                </a:cubicBezTo>
                <a:cubicBezTo>
                  <a:pt x="1020802" y="3128751"/>
                  <a:pt x="1128433" y="3161738"/>
                  <a:pt x="997025" y="3124192"/>
                </a:cubicBezTo>
                <a:cubicBezTo>
                  <a:pt x="929467" y="3056634"/>
                  <a:pt x="1005716" y="3123029"/>
                  <a:pt x="897874" y="3069108"/>
                </a:cubicBezTo>
                <a:cubicBezTo>
                  <a:pt x="789623" y="3014982"/>
                  <a:pt x="921987" y="3049692"/>
                  <a:pt x="798722" y="3025041"/>
                </a:cubicBezTo>
                <a:lnTo>
                  <a:pt x="666519" y="2958939"/>
                </a:lnTo>
                <a:cubicBezTo>
                  <a:pt x="651830" y="2951595"/>
                  <a:pt x="636117" y="2946016"/>
                  <a:pt x="622452" y="2936906"/>
                </a:cubicBezTo>
                <a:cubicBezTo>
                  <a:pt x="611435" y="2929561"/>
                  <a:pt x="601571" y="2920088"/>
                  <a:pt x="589401" y="2914872"/>
                </a:cubicBezTo>
                <a:cubicBezTo>
                  <a:pt x="575484" y="2908908"/>
                  <a:pt x="560023" y="2907527"/>
                  <a:pt x="545334" y="2903855"/>
                </a:cubicBezTo>
                <a:cubicBezTo>
                  <a:pt x="537989" y="2889166"/>
                  <a:pt x="531448" y="2874047"/>
                  <a:pt x="523300" y="2859788"/>
                </a:cubicBezTo>
                <a:cubicBezTo>
                  <a:pt x="493818" y="2808195"/>
                  <a:pt x="500924" y="2842148"/>
                  <a:pt x="479233" y="2771653"/>
                </a:cubicBezTo>
                <a:cubicBezTo>
                  <a:pt x="470327" y="2742710"/>
                  <a:pt x="466775" y="2712247"/>
                  <a:pt x="457199" y="2683518"/>
                </a:cubicBezTo>
                <a:cubicBezTo>
                  <a:pt x="453527" y="2672501"/>
                  <a:pt x="449519" y="2661590"/>
                  <a:pt x="446182" y="2650467"/>
                </a:cubicBezTo>
                <a:cubicBezTo>
                  <a:pt x="438500" y="2624860"/>
                  <a:pt x="444346" y="2628433"/>
                  <a:pt x="435165" y="261741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Картинка 68 из 1783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642918"/>
            <a:ext cx="7554568" cy="6043655"/>
          </a:xfrm>
          <a:prstGeom prst="rect">
            <a:avLst/>
          </a:prstGeom>
          <a:noFill/>
        </p:spPr>
      </p:pic>
      <p:pic>
        <p:nvPicPr>
          <p:cNvPr id="5" name="Picture 4" descr="Картинка 17 из 1118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1285860"/>
            <a:ext cx="2210388" cy="26158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4749550" y="1312242"/>
            <a:ext cx="4028690" cy="4494198"/>
          </a:xfrm>
          <a:custGeom>
            <a:avLst/>
            <a:gdLst>
              <a:gd name="connsiteX0" fmla="*/ 1319780 w 4028690"/>
              <a:gd name="connsiteY0" fmla="*/ 3979848 h 4494198"/>
              <a:gd name="connsiteX1" fmla="*/ 1274060 w 4028690"/>
              <a:gd name="connsiteY1" fmla="*/ 4014138 h 4494198"/>
              <a:gd name="connsiteX2" fmla="*/ 1239770 w 4028690"/>
              <a:gd name="connsiteY2" fmla="*/ 4036998 h 4494198"/>
              <a:gd name="connsiteX3" fmla="*/ 1182620 w 4028690"/>
              <a:gd name="connsiteY3" fmla="*/ 4139868 h 4494198"/>
              <a:gd name="connsiteX4" fmla="*/ 1125470 w 4028690"/>
              <a:gd name="connsiteY4" fmla="*/ 4219878 h 4494198"/>
              <a:gd name="connsiteX5" fmla="*/ 1114040 w 4028690"/>
              <a:gd name="connsiteY5" fmla="*/ 4254168 h 4494198"/>
              <a:gd name="connsiteX6" fmla="*/ 1045460 w 4028690"/>
              <a:gd name="connsiteY6" fmla="*/ 4288458 h 4494198"/>
              <a:gd name="connsiteX7" fmla="*/ 954020 w 4028690"/>
              <a:gd name="connsiteY7" fmla="*/ 4231308 h 4494198"/>
              <a:gd name="connsiteX8" fmla="*/ 896870 w 4028690"/>
              <a:gd name="connsiteY8" fmla="*/ 4197018 h 4494198"/>
              <a:gd name="connsiteX9" fmla="*/ 862580 w 4028690"/>
              <a:gd name="connsiteY9" fmla="*/ 4174158 h 4494198"/>
              <a:gd name="connsiteX10" fmla="*/ 805430 w 4028690"/>
              <a:gd name="connsiteY10" fmla="*/ 4162728 h 4494198"/>
              <a:gd name="connsiteX11" fmla="*/ 782570 w 4028690"/>
              <a:gd name="connsiteY11" fmla="*/ 4128438 h 4494198"/>
              <a:gd name="connsiteX12" fmla="*/ 748280 w 4028690"/>
              <a:gd name="connsiteY12" fmla="*/ 4105578 h 4494198"/>
              <a:gd name="connsiteX13" fmla="*/ 713990 w 4028690"/>
              <a:gd name="connsiteY13" fmla="*/ 4014138 h 4494198"/>
              <a:gd name="connsiteX14" fmla="*/ 691130 w 4028690"/>
              <a:gd name="connsiteY14" fmla="*/ 3968418 h 4494198"/>
              <a:gd name="connsiteX15" fmla="*/ 691130 w 4028690"/>
              <a:gd name="connsiteY15" fmla="*/ 3682668 h 4494198"/>
              <a:gd name="connsiteX16" fmla="*/ 713990 w 4028690"/>
              <a:gd name="connsiteY16" fmla="*/ 3591228 h 4494198"/>
              <a:gd name="connsiteX17" fmla="*/ 748280 w 4028690"/>
              <a:gd name="connsiteY17" fmla="*/ 3431208 h 4494198"/>
              <a:gd name="connsiteX18" fmla="*/ 736850 w 4028690"/>
              <a:gd name="connsiteY18" fmla="*/ 3236898 h 4494198"/>
              <a:gd name="connsiteX19" fmla="*/ 702560 w 4028690"/>
              <a:gd name="connsiteY19" fmla="*/ 3214038 h 4494198"/>
              <a:gd name="connsiteX20" fmla="*/ 679700 w 4028690"/>
              <a:gd name="connsiteY20" fmla="*/ 3179748 h 4494198"/>
              <a:gd name="connsiteX21" fmla="*/ 645410 w 4028690"/>
              <a:gd name="connsiteY21" fmla="*/ 3145458 h 4494198"/>
              <a:gd name="connsiteX22" fmla="*/ 576830 w 4028690"/>
              <a:gd name="connsiteY22" fmla="*/ 3042588 h 4494198"/>
              <a:gd name="connsiteX23" fmla="*/ 553970 w 4028690"/>
              <a:gd name="connsiteY23" fmla="*/ 3008298 h 4494198"/>
              <a:gd name="connsiteX24" fmla="*/ 439670 w 4028690"/>
              <a:gd name="connsiteY24" fmla="*/ 2905428 h 4494198"/>
              <a:gd name="connsiteX25" fmla="*/ 371090 w 4028690"/>
              <a:gd name="connsiteY25" fmla="*/ 2745408 h 4494198"/>
              <a:gd name="connsiteX26" fmla="*/ 302510 w 4028690"/>
              <a:gd name="connsiteY26" fmla="*/ 2459658 h 4494198"/>
              <a:gd name="connsiteX27" fmla="*/ 268220 w 4028690"/>
              <a:gd name="connsiteY27" fmla="*/ 2448228 h 4494198"/>
              <a:gd name="connsiteX28" fmla="*/ 245360 w 4028690"/>
              <a:gd name="connsiteY28" fmla="*/ 2413938 h 4494198"/>
              <a:gd name="connsiteX29" fmla="*/ 211070 w 4028690"/>
              <a:gd name="connsiteY29" fmla="*/ 2379648 h 4494198"/>
              <a:gd name="connsiteX30" fmla="*/ 188210 w 4028690"/>
              <a:gd name="connsiteY30" fmla="*/ 2333928 h 4494198"/>
              <a:gd name="connsiteX31" fmla="*/ 119630 w 4028690"/>
              <a:gd name="connsiteY31" fmla="*/ 2265348 h 4494198"/>
              <a:gd name="connsiteX32" fmla="*/ 73910 w 4028690"/>
              <a:gd name="connsiteY32" fmla="*/ 2196768 h 4494198"/>
              <a:gd name="connsiteX33" fmla="*/ 51050 w 4028690"/>
              <a:gd name="connsiteY33" fmla="*/ 2162478 h 4494198"/>
              <a:gd name="connsiteX34" fmla="*/ 39620 w 4028690"/>
              <a:gd name="connsiteY34" fmla="*/ 2128188 h 4494198"/>
              <a:gd name="connsiteX35" fmla="*/ 51050 w 4028690"/>
              <a:gd name="connsiteY35" fmla="*/ 1739568 h 4494198"/>
              <a:gd name="connsiteX36" fmla="*/ 211070 w 4028690"/>
              <a:gd name="connsiteY36" fmla="*/ 1728138 h 4494198"/>
              <a:gd name="connsiteX37" fmla="*/ 245360 w 4028690"/>
              <a:gd name="connsiteY37" fmla="*/ 1716708 h 4494198"/>
              <a:gd name="connsiteX38" fmla="*/ 291080 w 4028690"/>
              <a:gd name="connsiteY38" fmla="*/ 1705278 h 4494198"/>
              <a:gd name="connsiteX39" fmla="*/ 439670 w 4028690"/>
              <a:gd name="connsiteY39" fmla="*/ 1716708 h 4494198"/>
              <a:gd name="connsiteX40" fmla="*/ 519680 w 4028690"/>
              <a:gd name="connsiteY40" fmla="*/ 1750998 h 4494198"/>
              <a:gd name="connsiteX41" fmla="*/ 633980 w 4028690"/>
              <a:gd name="connsiteY41" fmla="*/ 1762428 h 4494198"/>
              <a:gd name="connsiteX42" fmla="*/ 679700 w 4028690"/>
              <a:gd name="connsiteY42" fmla="*/ 1785288 h 4494198"/>
              <a:gd name="connsiteX43" fmla="*/ 725420 w 4028690"/>
              <a:gd name="connsiteY43" fmla="*/ 1796718 h 4494198"/>
              <a:gd name="connsiteX44" fmla="*/ 759710 w 4028690"/>
              <a:gd name="connsiteY44" fmla="*/ 1819578 h 4494198"/>
              <a:gd name="connsiteX45" fmla="*/ 771140 w 4028690"/>
              <a:gd name="connsiteY45" fmla="*/ 1853868 h 4494198"/>
              <a:gd name="connsiteX46" fmla="*/ 805430 w 4028690"/>
              <a:gd name="connsiteY46" fmla="*/ 1888158 h 4494198"/>
              <a:gd name="connsiteX47" fmla="*/ 828290 w 4028690"/>
              <a:gd name="connsiteY47" fmla="*/ 1922448 h 4494198"/>
              <a:gd name="connsiteX48" fmla="*/ 851150 w 4028690"/>
              <a:gd name="connsiteY48" fmla="*/ 2025318 h 4494198"/>
              <a:gd name="connsiteX49" fmla="*/ 919730 w 4028690"/>
              <a:gd name="connsiteY49" fmla="*/ 2082468 h 4494198"/>
              <a:gd name="connsiteX50" fmla="*/ 1011170 w 4028690"/>
              <a:gd name="connsiteY50" fmla="*/ 2139618 h 4494198"/>
              <a:gd name="connsiteX51" fmla="*/ 1079750 w 4028690"/>
              <a:gd name="connsiteY51" fmla="*/ 2196768 h 4494198"/>
              <a:gd name="connsiteX52" fmla="*/ 1125470 w 4028690"/>
              <a:gd name="connsiteY52" fmla="*/ 2231058 h 4494198"/>
              <a:gd name="connsiteX53" fmla="*/ 1159760 w 4028690"/>
              <a:gd name="connsiteY53" fmla="*/ 2253918 h 4494198"/>
              <a:gd name="connsiteX54" fmla="*/ 1205480 w 4028690"/>
              <a:gd name="connsiteY54" fmla="*/ 2322498 h 4494198"/>
              <a:gd name="connsiteX55" fmla="*/ 1228340 w 4028690"/>
              <a:gd name="connsiteY55" fmla="*/ 2356788 h 4494198"/>
              <a:gd name="connsiteX56" fmla="*/ 1262630 w 4028690"/>
              <a:gd name="connsiteY56" fmla="*/ 2391078 h 4494198"/>
              <a:gd name="connsiteX57" fmla="*/ 1296920 w 4028690"/>
              <a:gd name="connsiteY57" fmla="*/ 2356788 h 4494198"/>
              <a:gd name="connsiteX58" fmla="*/ 1319780 w 4028690"/>
              <a:gd name="connsiteY58" fmla="*/ 1945308 h 4494198"/>
              <a:gd name="connsiteX59" fmla="*/ 1319780 w 4028690"/>
              <a:gd name="connsiteY59" fmla="*/ 1693848 h 4494198"/>
              <a:gd name="connsiteX60" fmla="*/ 1285490 w 4028690"/>
              <a:gd name="connsiteY60" fmla="*/ 1568118 h 4494198"/>
              <a:gd name="connsiteX61" fmla="*/ 1251200 w 4028690"/>
              <a:gd name="connsiteY61" fmla="*/ 1545258 h 4494198"/>
              <a:gd name="connsiteX62" fmla="*/ 1228340 w 4028690"/>
              <a:gd name="connsiteY62" fmla="*/ 1476678 h 4494198"/>
              <a:gd name="connsiteX63" fmla="*/ 1216910 w 4028690"/>
              <a:gd name="connsiteY63" fmla="*/ 1442388 h 4494198"/>
              <a:gd name="connsiteX64" fmla="*/ 1171190 w 4028690"/>
              <a:gd name="connsiteY64" fmla="*/ 1236648 h 4494198"/>
              <a:gd name="connsiteX65" fmla="*/ 1136900 w 4028690"/>
              <a:gd name="connsiteY65" fmla="*/ 1213788 h 4494198"/>
              <a:gd name="connsiteX66" fmla="*/ 1114040 w 4028690"/>
              <a:gd name="connsiteY66" fmla="*/ 1179498 h 4494198"/>
              <a:gd name="connsiteX67" fmla="*/ 1136900 w 4028690"/>
              <a:gd name="connsiteY67" fmla="*/ 950898 h 4494198"/>
              <a:gd name="connsiteX68" fmla="*/ 1114040 w 4028690"/>
              <a:gd name="connsiteY68" fmla="*/ 790878 h 4494198"/>
              <a:gd name="connsiteX69" fmla="*/ 1102610 w 4028690"/>
              <a:gd name="connsiteY69" fmla="*/ 756588 h 4494198"/>
              <a:gd name="connsiteX70" fmla="*/ 1056890 w 4028690"/>
              <a:gd name="connsiteY70" fmla="*/ 688008 h 4494198"/>
              <a:gd name="connsiteX71" fmla="*/ 1034030 w 4028690"/>
              <a:gd name="connsiteY71" fmla="*/ 619428 h 4494198"/>
              <a:gd name="connsiteX72" fmla="*/ 1022600 w 4028690"/>
              <a:gd name="connsiteY72" fmla="*/ 585138 h 4494198"/>
              <a:gd name="connsiteX73" fmla="*/ 999740 w 4028690"/>
              <a:gd name="connsiteY73" fmla="*/ 550848 h 4494198"/>
              <a:gd name="connsiteX74" fmla="*/ 976880 w 4028690"/>
              <a:gd name="connsiteY74" fmla="*/ 447978 h 4494198"/>
              <a:gd name="connsiteX75" fmla="*/ 942590 w 4028690"/>
              <a:gd name="connsiteY75" fmla="*/ 322248 h 4494198"/>
              <a:gd name="connsiteX76" fmla="*/ 954020 w 4028690"/>
              <a:gd name="connsiteY76" fmla="*/ 105078 h 4494198"/>
              <a:gd name="connsiteX77" fmla="*/ 999740 w 4028690"/>
              <a:gd name="connsiteY77" fmla="*/ 93648 h 4494198"/>
              <a:gd name="connsiteX78" fmla="*/ 1285490 w 4028690"/>
              <a:gd name="connsiteY78" fmla="*/ 105078 h 4494198"/>
              <a:gd name="connsiteX79" fmla="*/ 1376930 w 4028690"/>
              <a:gd name="connsiteY79" fmla="*/ 127938 h 4494198"/>
              <a:gd name="connsiteX80" fmla="*/ 1456940 w 4028690"/>
              <a:gd name="connsiteY80" fmla="*/ 162228 h 4494198"/>
              <a:gd name="connsiteX81" fmla="*/ 1525520 w 4028690"/>
              <a:gd name="connsiteY81" fmla="*/ 207948 h 4494198"/>
              <a:gd name="connsiteX82" fmla="*/ 1571240 w 4028690"/>
              <a:gd name="connsiteY82" fmla="*/ 253668 h 4494198"/>
              <a:gd name="connsiteX83" fmla="*/ 1651250 w 4028690"/>
              <a:gd name="connsiteY83" fmla="*/ 333678 h 4494198"/>
              <a:gd name="connsiteX84" fmla="*/ 1776980 w 4028690"/>
              <a:gd name="connsiteY84" fmla="*/ 345108 h 4494198"/>
              <a:gd name="connsiteX85" fmla="*/ 1834130 w 4028690"/>
              <a:gd name="connsiteY85" fmla="*/ 356538 h 4494198"/>
              <a:gd name="connsiteX86" fmla="*/ 1902710 w 4028690"/>
              <a:gd name="connsiteY86" fmla="*/ 482268 h 4494198"/>
              <a:gd name="connsiteX87" fmla="*/ 1914140 w 4028690"/>
              <a:gd name="connsiteY87" fmla="*/ 516558 h 4494198"/>
              <a:gd name="connsiteX88" fmla="*/ 2017010 w 4028690"/>
              <a:gd name="connsiteY88" fmla="*/ 607998 h 4494198"/>
              <a:gd name="connsiteX89" fmla="*/ 2142740 w 4028690"/>
              <a:gd name="connsiteY89" fmla="*/ 585138 h 4494198"/>
              <a:gd name="connsiteX90" fmla="*/ 2211320 w 4028690"/>
              <a:gd name="connsiteY90" fmla="*/ 527988 h 4494198"/>
              <a:gd name="connsiteX91" fmla="*/ 2245610 w 4028690"/>
              <a:gd name="connsiteY91" fmla="*/ 505128 h 4494198"/>
              <a:gd name="connsiteX92" fmla="*/ 2519930 w 4028690"/>
              <a:gd name="connsiteY92" fmla="*/ 527988 h 4494198"/>
              <a:gd name="connsiteX93" fmla="*/ 2622800 w 4028690"/>
              <a:gd name="connsiteY93" fmla="*/ 539418 h 4494198"/>
              <a:gd name="connsiteX94" fmla="*/ 2668520 w 4028690"/>
              <a:gd name="connsiteY94" fmla="*/ 550848 h 4494198"/>
              <a:gd name="connsiteX95" fmla="*/ 2782820 w 4028690"/>
              <a:gd name="connsiteY95" fmla="*/ 630858 h 4494198"/>
              <a:gd name="connsiteX96" fmla="*/ 2817110 w 4028690"/>
              <a:gd name="connsiteY96" fmla="*/ 642288 h 4494198"/>
              <a:gd name="connsiteX97" fmla="*/ 2851400 w 4028690"/>
              <a:gd name="connsiteY97" fmla="*/ 733728 h 4494198"/>
              <a:gd name="connsiteX98" fmla="*/ 2885690 w 4028690"/>
              <a:gd name="connsiteY98" fmla="*/ 745158 h 4494198"/>
              <a:gd name="connsiteX99" fmla="*/ 2908550 w 4028690"/>
              <a:gd name="connsiteY99" fmla="*/ 710868 h 4494198"/>
              <a:gd name="connsiteX100" fmla="*/ 2942840 w 4028690"/>
              <a:gd name="connsiteY100" fmla="*/ 699438 h 4494198"/>
              <a:gd name="connsiteX101" fmla="*/ 2988560 w 4028690"/>
              <a:gd name="connsiteY101" fmla="*/ 585138 h 4494198"/>
              <a:gd name="connsiteX102" fmla="*/ 2999990 w 4028690"/>
              <a:gd name="connsiteY102" fmla="*/ 516558 h 4494198"/>
              <a:gd name="connsiteX103" fmla="*/ 3068570 w 4028690"/>
              <a:gd name="connsiteY103" fmla="*/ 447978 h 4494198"/>
              <a:gd name="connsiteX104" fmla="*/ 3171440 w 4028690"/>
              <a:gd name="connsiteY104" fmla="*/ 390828 h 4494198"/>
              <a:gd name="connsiteX105" fmla="*/ 3217160 w 4028690"/>
              <a:gd name="connsiteY105" fmla="*/ 333678 h 4494198"/>
              <a:gd name="connsiteX106" fmla="*/ 3228590 w 4028690"/>
              <a:gd name="connsiteY106" fmla="*/ 299388 h 4494198"/>
              <a:gd name="connsiteX107" fmla="*/ 3285740 w 4028690"/>
              <a:gd name="connsiteY107" fmla="*/ 242238 h 4494198"/>
              <a:gd name="connsiteX108" fmla="*/ 3377180 w 4028690"/>
              <a:gd name="connsiteY108" fmla="*/ 139368 h 4494198"/>
              <a:gd name="connsiteX109" fmla="*/ 3411470 w 4028690"/>
              <a:gd name="connsiteY109" fmla="*/ 127938 h 4494198"/>
              <a:gd name="connsiteX110" fmla="*/ 3480050 w 4028690"/>
              <a:gd name="connsiteY110" fmla="*/ 82218 h 4494198"/>
              <a:gd name="connsiteX111" fmla="*/ 3514340 w 4028690"/>
              <a:gd name="connsiteY111" fmla="*/ 59358 h 4494198"/>
              <a:gd name="connsiteX112" fmla="*/ 3560060 w 4028690"/>
              <a:gd name="connsiteY112" fmla="*/ 47928 h 4494198"/>
              <a:gd name="connsiteX113" fmla="*/ 3594350 w 4028690"/>
              <a:gd name="connsiteY113" fmla="*/ 36498 h 4494198"/>
              <a:gd name="connsiteX114" fmla="*/ 3845810 w 4028690"/>
              <a:gd name="connsiteY114" fmla="*/ 25068 h 4494198"/>
              <a:gd name="connsiteX115" fmla="*/ 3925820 w 4028690"/>
              <a:gd name="connsiteY115" fmla="*/ 2208 h 4494198"/>
              <a:gd name="connsiteX116" fmla="*/ 3960110 w 4028690"/>
              <a:gd name="connsiteY116" fmla="*/ 36498 h 4494198"/>
              <a:gd name="connsiteX117" fmla="*/ 3982970 w 4028690"/>
              <a:gd name="connsiteY117" fmla="*/ 70788 h 4494198"/>
              <a:gd name="connsiteX118" fmla="*/ 4005830 w 4028690"/>
              <a:gd name="connsiteY118" fmla="*/ 162228 h 4494198"/>
              <a:gd name="connsiteX119" fmla="*/ 4017260 w 4028690"/>
              <a:gd name="connsiteY119" fmla="*/ 333678 h 4494198"/>
              <a:gd name="connsiteX120" fmla="*/ 4028690 w 4028690"/>
              <a:gd name="connsiteY120" fmla="*/ 367968 h 4494198"/>
              <a:gd name="connsiteX121" fmla="*/ 4017260 w 4028690"/>
              <a:gd name="connsiteY121" fmla="*/ 916608 h 4494198"/>
              <a:gd name="connsiteX122" fmla="*/ 3994400 w 4028690"/>
              <a:gd name="connsiteY122" fmla="*/ 950898 h 4494198"/>
              <a:gd name="connsiteX123" fmla="*/ 3960110 w 4028690"/>
              <a:gd name="connsiteY123" fmla="*/ 973758 h 4494198"/>
              <a:gd name="connsiteX124" fmla="*/ 3914390 w 4028690"/>
              <a:gd name="connsiteY124" fmla="*/ 1042338 h 4494198"/>
              <a:gd name="connsiteX125" fmla="*/ 3880100 w 4028690"/>
              <a:gd name="connsiteY125" fmla="*/ 1305228 h 4494198"/>
              <a:gd name="connsiteX126" fmla="*/ 3868670 w 4028690"/>
              <a:gd name="connsiteY126" fmla="*/ 1373808 h 4494198"/>
              <a:gd name="connsiteX127" fmla="*/ 3845810 w 4028690"/>
              <a:gd name="connsiteY127" fmla="*/ 1408098 h 4494198"/>
              <a:gd name="connsiteX128" fmla="*/ 3834380 w 4028690"/>
              <a:gd name="connsiteY128" fmla="*/ 1442388 h 4494198"/>
              <a:gd name="connsiteX129" fmla="*/ 3788660 w 4028690"/>
              <a:gd name="connsiteY129" fmla="*/ 1510968 h 4494198"/>
              <a:gd name="connsiteX130" fmla="*/ 3765800 w 4028690"/>
              <a:gd name="connsiteY130" fmla="*/ 1545258 h 4494198"/>
              <a:gd name="connsiteX131" fmla="*/ 3731510 w 4028690"/>
              <a:gd name="connsiteY131" fmla="*/ 1568118 h 4494198"/>
              <a:gd name="connsiteX132" fmla="*/ 3708650 w 4028690"/>
              <a:gd name="connsiteY132" fmla="*/ 1602408 h 4494198"/>
              <a:gd name="connsiteX133" fmla="*/ 3697220 w 4028690"/>
              <a:gd name="connsiteY133" fmla="*/ 1636698 h 4494198"/>
              <a:gd name="connsiteX134" fmla="*/ 3662930 w 4028690"/>
              <a:gd name="connsiteY134" fmla="*/ 1659558 h 4494198"/>
              <a:gd name="connsiteX135" fmla="*/ 3640070 w 4028690"/>
              <a:gd name="connsiteY135" fmla="*/ 1728138 h 4494198"/>
              <a:gd name="connsiteX136" fmla="*/ 3662930 w 4028690"/>
              <a:gd name="connsiteY136" fmla="*/ 1853868 h 4494198"/>
              <a:gd name="connsiteX137" fmla="*/ 3674360 w 4028690"/>
              <a:gd name="connsiteY137" fmla="*/ 1945308 h 4494198"/>
              <a:gd name="connsiteX138" fmla="*/ 3697220 w 4028690"/>
              <a:gd name="connsiteY138" fmla="*/ 2013888 h 4494198"/>
              <a:gd name="connsiteX139" fmla="*/ 3720080 w 4028690"/>
              <a:gd name="connsiteY139" fmla="*/ 2093898 h 4494198"/>
              <a:gd name="connsiteX140" fmla="*/ 3708650 w 4028690"/>
              <a:gd name="connsiteY140" fmla="*/ 2608248 h 4494198"/>
              <a:gd name="connsiteX141" fmla="*/ 3674360 w 4028690"/>
              <a:gd name="connsiteY141" fmla="*/ 2631108 h 4494198"/>
              <a:gd name="connsiteX142" fmla="*/ 3617210 w 4028690"/>
              <a:gd name="connsiteY142" fmla="*/ 2688258 h 4494198"/>
              <a:gd name="connsiteX143" fmla="*/ 3560060 w 4028690"/>
              <a:gd name="connsiteY143" fmla="*/ 2699688 h 4494198"/>
              <a:gd name="connsiteX144" fmla="*/ 3491480 w 4028690"/>
              <a:gd name="connsiteY144" fmla="*/ 2722548 h 4494198"/>
              <a:gd name="connsiteX145" fmla="*/ 3457190 w 4028690"/>
              <a:gd name="connsiteY145" fmla="*/ 2733978 h 4494198"/>
              <a:gd name="connsiteX146" fmla="*/ 3411470 w 4028690"/>
              <a:gd name="connsiteY146" fmla="*/ 2756838 h 4494198"/>
              <a:gd name="connsiteX147" fmla="*/ 3342890 w 4028690"/>
              <a:gd name="connsiteY147" fmla="*/ 2768268 h 4494198"/>
              <a:gd name="connsiteX148" fmla="*/ 3308600 w 4028690"/>
              <a:gd name="connsiteY148" fmla="*/ 2791128 h 4494198"/>
              <a:gd name="connsiteX149" fmla="*/ 3228590 w 4028690"/>
              <a:gd name="connsiteY149" fmla="*/ 2813988 h 4494198"/>
              <a:gd name="connsiteX150" fmla="*/ 3034280 w 4028690"/>
              <a:gd name="connsiteY150" fmla="*/ 2836848 h 4494198"/>
              <a:gd name="connsiteX151" fmla="*/ 2919980 w 4028690"/>
              <a:gd name="connsiteY151" fmla="*/ 2928288 h 4494198"/>
              <a:gd name="connsiteX152" fmla="*/ 2919980 w 4028690"/>
              <a:gd name="connsiteY152" fmla="*/ 2928288 h 4494198"/>
              <a:gd name="connsiteX153" fmla="*/ 2839970 w 4028690"/>
              <a:gd name="connsiteY153" fmla="*/ 2974008 h 4494198"/>
              <a:gd name="connsiteX154" fmla="*/ 2759960 w 4028690"/>
              <a:gd name="connsiteY154" fmla="*/ 3054018 h 4494198"/>
              <a:gd name="connsiteX155" fmla="*/ 2691380 w 4028690"/>
              <a:gd name="connsiteY155" fmla="*/ 3168318 h 4494198"/>
              <a:gd name="connsiteX156" fmla="*/ 2679950 w 4028690"/>
              <a:gd name="connsiteY156" fmla="*/ 3202608 h 4494198"/>
              <a:gd name="connsiteX157" fmla="*/ 2691380 w 4028690"/>
              <a:gd name="connsiteY157" fmla="*/ 3259758 h 4494198"/>
              <a:gd name="connsiteX158" fmla="*/ 2725670 w 4028690"/>
              <a:gd name="connsiteY158" fmla="*/ 3282618 h 4494198"/>
              <a:gd name="connsiteX159" fmla="*/ 2759960 w 4028690"/>
              <a:gd name="connsiteY159" fmla="*/ 3316908 h 4494198"/>
              <a:gd name="connsiteX160" fmla="*/ 2771390 w 4028690"/>
              <a:gd name="connsiteY160" fmla="*/ 3351198 h 4494198"/>
              <a:gd name="connsiteX161" fmla="*/ 2794250 w 4028690"/>
              <a:gd name="connsiteY161" fmla="*/ 3431208 h 4494198"/>
              <a:gd name="connsiteX162" fmla="*/ 2794250 w 4028690"/>
              <a:gd name="connsiteY162" fmla="*/ 4265598 h 4494198"/>
              <a:gd name="connsiteX163" fmla="*/ 2771390 w 4028690"/>
              <a:gd name="connsiteY163" fmla="*/ 4311318 h 4494198"/>
              <a:gd name="connsiteX164" fmla="*/ 2725670 w 4028690"/>
              <a:gd name="connsiteY164" fmla="*/ 4391328 h 4494198"/>
              <a:gd name="connsiteX165" fmla="*/ 2702810 w 4028690"/>
              <a:gd name="connsiteY165" fmla="*/ 4425618 h 4494198"/>
              <a:gd name="connsiteX166" fmla="*/ 2657090 w 4028690"/>
              <a:gd name="connsiteY166" fmla="*/ 4437048 h 4494198"/>
              <a:gd name="connsiteX167" fmla="*/ 2611370 w 4028690"/>
              <a:gd name="connsiteY167" fmla="*/ 4459908 h 4494198"/>
              <a:gd name="connsiteX168" fmla="*/ 2428490 w 4028690"/>
              <a:gd name="connsiteY168" fmla="*/ 4448478 h 4494198"/>
              <a:gd name="connsiteX169" fmla="*/ 2382770 w 4028690"/>
              <a:gd name="connsiteY169" fmla="*/ 4437048 h 4494198"/>
              <a:gd name="connsiteX170" fmla="*/ 2348480 w 4028690"/>
              <a:gd name="connsiteY170" fmla="*/ 4448478 h 4494198"/>
              <a:gd name="connsiteX171" fmla="*/ 2257040 w 4028690"/>
              <a:gd name="connsiteY171" fmla="*/ 4494198 h 4494198"/>
              <a:gd name="connsiteX172" fmla="*/ 2177030 w 4028690"/>
              <a:gd name="connsiteY172" fmla="*/ 4482768 h 4494198"/>
              <a:gd name="connsiteX173" fmla="*/ 2142740 w 4028690"/>
              <a:gd name="connsiteY173" fmla="*/ 4471338 h 4494198"/>
              <a:gd name="connsiteX174" fmla="*/ 2119880 w 4028690"/>
              <a:gd name="connsiteY174" fmla="*/ 4437048 h 4494198"/>
              <a:gd name="connsiteX175" fmla="*/ 2108450 w 4028690"/>
              <a:gd name="connsiteY175" fmla="*/ 4368468 h 4494198"/>
              <a:gd name="connsiteX176" fmla="*/ 2074160 w 4028690"/>
              <a:gd name="connsiteY176" fmla="*/ 4345608 h 4494198"/>
              <a:gd name="connsiteX177" fmla="*/ 2062730 w 4028690"/>
              <a:gd name="connsiteY177" fmla="*/ 4311318 h 4494198"/>
              <a:gd name="connsiteX178" fmla="*/ 2028440 w 4028690"/>
              <a:gd name="connsiteY178" fmla="*/ 4288458 h 4494198"/>
              <a:gd name="connsiteX179" fmla="*/ 1959860 w 4028690"/>
              <a:gd name="connsiteY179" fmla="*/ 4231308 h 4494198"/>
              <a:gd name="connsiteX180" fmla="*/ 1902710 w 4028690"/>
              <a:gd name="connsiteY180" fmla="*/ 4151298 h 4494198"/>
              <a:gd name="connsiteX181" fmla="*/ 1891280 w 4028690"/>
              <a:gd name="connsiteY181" fmla="*/ 4117008 h 4494198"/>
              <a:gd name="connsiteX182" fmla="*/ 1856990 w 4028690"/>
              <a:gd name="connsiteY182" fmla="*/ 4071288 h 4494198"/>
              <a:gd name="connsiteX183" fmla="*/ 1834130 w 4028690"/>
              <a:gd name="connsiteY183" fmla="*/ 4036998 h 4494198"/>
              <a:gd name="connsiteX184" fmla="*/ 1799840 w 4028690"/>
              <a:gd name="connsiteY184" fmla="*/ 4014138 h 4494198"/>
              <a:gd name="connsiteX185" fmla="*/ 1776980 w 4028690"/>
              <a:gd name="connsiteY185" fmla="*/ 3979848 h 4494198"/>
              <a:gd name="connsiteX186" fmla="*/ 1674110 w 4028690"/>
              <a:gd name="connsiteY186" fmla="*/ 3922698 h 4494198"/>
              <a:gd name="connsiteX187" fmla="*/ 1616960 w 4028690"/>
              <a:gd name="connsiteY187" fmla="*/ 3934128 h 4494198"/>
              <a:gd name="connsiteX188" fmla="*/ 1582670 w 4028690"/>
              <a:gd name="connsiteY188" fmla="*/ 3968418 h 4494198"/>
              <a:gd name="connsiteX189" fmla="*/ 1536950 w 4028690"/>
              <a:gd name="connsiteY189" fmla="*/ 3991278 h 4494198"/>
              <a:gd name="connsiteX190" fmla="*/ 1468370 w 4028690"/>
              <a:gd name="connsiteY190" fmla="*/ 4036998 h 4494198"/>
              <a:gd name="connsiteX191" fmla="*/ 1399790 w 4028690"/>
              <a:gd name="connsiteY191" fmla="*/ 4025568 h 4494198"/>
              <a:gd name="connsiteX192" fmla="*/ 1365500 w 4028690"/>
              <a:gd name="connsiteY192" fmla="*/ 3991278 h 4494198"/>
              <a:gd name="connsiteX193" fmla="*/ 1285490 w 4028690"/>
              <a:gd name="connsiteY193" fmla="*/ 4002708 h 4494198"/>
              <a:gd name="connsiteX194" fmla="*/ 1262630 w 4028690"/>
              <a:gd name="connsiteY194" fmla="*/ 4048428 h 449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4028690" h="4494198">
                <a:moveTo>
                  <a:pt x="1319780" y="3979848"/>
                </a:moveTo>
                <a:cubicBezTo>
                  <a:pt x="1304540" y="3991278"/>
                  <a:pt x="1289562" y="4003065"/>
                  <a:pt x="1274060" y="4014138"/>
                </a:cubicBezTo>
                <a:cubicBezTo>
                  <a:pt x="1262882" y="4022123"/>
                  <a:pt x="1248816" y="4026660"/>
                  <a:pt x="1239770" y="4036998"/>
                </a:cubicBezTo>
                <a:cubicBezTo>
                  <a:pt x="1123741" y="4169603"/>
                  <a:pt x="1230640" y="4055833"/>
                  <a:pt x="1182620" y="4139868"/>
                </a:cubicBezTo>
                <a:cubicBezTo>
                  <a:pt x="1161910" y="4176110"/>
                  <a:pt x="1143160" y="4184497"/>
                  <a:pt x="1125470" y="4219878"/>
                </a:cubicBezTo>
                <a:cubicBezTo>
                  <a:pt x="1120082" y="4230654"/>
                  <a:pt x="1121566" y="4244760"/>
                  <a:pt x="1114040" y="4254168"/>
                </a:cubicBezTo>
                <a:cubicBezTo>
                  <a:pt x="1097926" y="4274311"/>
                  <a:pt x="1068049" y="4280928"/>
                  <a:pt x="1045460" y="4288458"/>
                </a:cubicBezTo>
                <a:cubicBezTo>
                  <a:pt x="956159" y="4243807"/>
                  <a:pt x="1043047" y="4290659"/>
                  <a:pt x="954020" y="4231308"/>
                </a:cubicBezTo>
                <a:cubicBezTo>
                  <a:pt x="935535" y="4218985"/>
                  <a:pt x="915709" y="4208792"/>
                  <a:pt x="896870" y="4197018"/>
                </a:cubicBezTo>
                <a:cubicBezTo>
                  <a:pt x="885221" y="4189737"/>
                  <a:pt x="875442" y="4178981"/>
                  <a:pt x="862580" y="4174158"/>
                </a:cubicBezTo>
                <a:cubicBezTo>
                  <a:pt x="844390" y="4167337"/>
                  <a:pt x="824480" y="4166538"/>
                  <a:pt x="805430" y="4162728"/>
                </a:cubicBezTo>
                <a:cubicBezTo>
                  <a:pt x="797810" y="4151298"/>
                  <a:pt x="792284" y="4138152"/>
                  <a:pt x="782570" y="4128438"/>
                </a:cubicBezTo>
                <a:cubicBezTo>
                  <a:pt x="772856" y="4118724"/>
                  <a:pt x="757074" y="4116131"/>
                  <a:pt x="748280" y="4105578"/>
                </a:cubicBezTo>
                <a:cubicBezTo>
                  <a:pt x="719350" y="4070862"/>
                  <a:pt x="728671" y="4053288"/>
                  <a:pt x="713990" y="4014138"/>
                </a:cubicBezTo>
                <a:cubicBezTo>
                  <a:pt x="708007" y="3998184"/>
                  <a:pt x="698750" y="3983658"/>
                  <a:pt x="691130" y="3968418"/>
                </a:cubicBezTo>
                <a:cubicBezTo>
                  <a:pt x="674977" y="3839193"/>
                  <a:pt x="670874" y="3851466"/>
                  <a:pt x="691130" y="3682668"/>
                </a:cubicBezTo>
                <a:cubicBezTo>
                  <a:pt x="694873" y="3651474"/>
                  <a:pt x="707407" y="3621949"/>
                  <a:pt x="713990" y="3591228"/>
                </a:cubicBezTo>
                <a:lnTo>
                  <a:pt x="748280" y="3431208"/>
                </a:lnTo>
                <a:cubicBezTo>
                  <a:pt x="744470" y="3366438"/>
                  <a:pt x="750216" y="3300388"/>
                  <a:pt x="736850" y="3236898"/>
                </a:cubicBezTo>
                <a:cubicBezTo>
                  <a:pt x="734020" y="3223456"/>
                  <a:pt x="712274" y="3223752"/>
                  <a:pt x="702560" y="3214038"/>
                </a:cubicBezTo>
                <a:cubicBezTo>
                  <a:pt x="692846" y="3204324"/>
                  <a:pt x="688494" y="3190301"/>
                  <a:pt x="679700" y="3179748"/>
                </a:cubicBezTo>
                <a:cubicBezTo>
                  <a:pt x="669352" y="3167330"/>
                  <a:pt x="655334" y="3158217"/>
                  <a:pt x="645410" y="3145458"/>
                </a:cubicBezTo>
                <a:lnTo>
                  <a:pt x="576830" y="3042588"/>
                </a:lnTo>
                <a:cubicBezTo>
                  <a:pt x="569210" y="3031158"/>
                  <a:pt x="565400" y="3015918"/>
                  <a:pt x="553970" y="3008298"/>
                </a:cubicBezTo>
                <a:cubicBezTo>
                  <a:pt x="512807" y="2980856"/>
                  <a:pt x="462101" y="2950290"/>
                  <a:pt x="439670" y="2905428"/>
                </a:cubicBezTo>
                <a:cubicBezTo>
                  <a:pt x="383174" y="2792435"/>
                  <a:pt x="404726" y="2846317"/>
                  <a:pt x="371090" y="2745408"/>
                </a:cubicBezTo>
                <a:cubicBezTo>
                  <a:pt x="359423" y="2477077"/>
                  <a:pt x="440946" y="2511572"/>
                  <a:pt x="302510" y="2459658"/>
                </a:cubicBezTo>
                <a:cubicBezTo>
                  <a:pt x="291229" y="2455428"/>
                  <a:pt x="279650" y="2452038"/>
                  <a:pt x="268220" y="2448228"/>
                </a:cubicBezTo>
                <a:cubicBezTo>
                  <a:pt x="260600" y="2436798"/>
                  <a:pt x="254154" y="2424491"/>
                  <a:pt x="245360" y="2413938"/>
                </a:cubicBezTo>
                <a:cubicBezTo>
                  <a:pt x="235012" y="2401520"/>
                  <a:pt x="220465" y="2392802"/>
                  <a:pt x="211070" y="2379648"/>
                </a:cubicBezTo>
                <a:cubicBezTo>
                  <a:pt x="201166" y="2365783"/>
                  <a:pt x="198854" y="2347233"/>
                  <a:pt x="188210" y="2333928"/>
                </a:cubicBezTo>
                <a:cubicBezTo>
                  <a:pt x="168014" y="2308683"/>
                  <a:pt x="137563" y="2292247"/>
                  <a:pt x="119630" y="2265348"/>
                </a:cubicBezTo>
                <a:lnTo>
                  <a:pt x="73910" y="2196768"/>
                </a:lnTo>
                <a:cubicBezTo>
                  <a:pt x="66290" y="2185338"/>
                  <a:pt x="55394" y="2175510"/>
                  <a:pt x="51050" y="2162478"/>
                </a:cubicBezTo>
                <a:lnTo>
                  <a:pt x="39620" y="2128188"/>
                </a:lnTo>
                <a:cubicBezTo>
                  <a:pt x="43430" y="1998648"/>
                  <a:pt x="0" y="1858686"/>
                  <a:pt x="51050" y="1739568"/>
                </a:cubicBezTo>
                <a:cubicBezTo>
                  <a:pt x="72115" y="1690416"/>
                  <a:pt x="157960" y="1734386"/>
                  <a:pt x="211070" y="1728138"/>
                </a:cubicBezTo>
                <a:cubicBezTo>
                  <a:pt x="223036" y="1726730"/>
                  <a:pt x="233775" y="1720018"/>
                  <a:pt x="245360" y="1716708"/>
                </a:cubicBezTo>
                <a:cubicBezTo>
                  <a:pt x="260465" y="1712392"/>
                  <a:pt x="275840" y="1709088"/>
                  <a:pt x="291080" y="1705278"/>
                </a:cubicBezTo>
                <a:cubicBezTo>
                  <a:pt x="340610" y="1709088"/>
                  <a:pt x="390377" y="1710546"/>
                  <a:pt x="439670" y="1716708"/>
                </a:cubicBezTo>
                <a:cubicBezTo>
                  <a:pt x="500234" y="1724278"/>
                  <a:pt x="448887" y="1735828"/>
                  <a:pt x="519680" y="1750998"/>
                </a:cubicBezTo>
                <a:cubicBezTo>
                  <a:pt x="557120" y="1759021"/>
                  <a:pt x="595880" y="1758618"/>
                  <a:pt x="633980" y="1762428"/>
                </a:cubicBezTo>
                <a:cubicBezTo>
                  <a:pt x="649220" y="1770048"/>
                  <a:pt x="663746" y="1779305"/>
                  <a:pt x="679700" y="1785288"/>
                </a:cubicBezTo>
                <a:cubicBezTo>
                  <a:pt x="694409" y="1790804"/>
                  <a:pt x="710981" y="1790530"/>
                  <a:pt x="725420" y="1796718"/>
                </a:cubicBezTo>
                <a:cubicBezTo>
                  <a:pt x="738046" y="1802129"/>
                  <a:pt x="748280" y="1811958"/>
                  <a:pt x="759710" y="1819578"/>
                </a:cubicBezTo>
                <a:cubicBezTo>
                  <a:pt x="763520" y="1831008"/>
                  <a:pt x="764457" y="1843843"/>
                  <a:pt x="771140" y="1853868"/>
                </a:cubicBezTo>
                <a:cubicBezTo>
                  <a:pt x="780106" y="1867318"/>
                  <a:pt x="795082" y="1875740"/>
                  <a:pt x="805430" y="1888158"/>
                </a:cubicBezTo>
                <a:cubicBezTo>
                  <a:pt x="814224" y="1898711"/>
                  <a:pt x="820670" y="1911018"/>
                  <a:pt x="828290" y="1922448"/>
                </a:cubicBezTo>
                <a:cubicBezTo>
                  <a:pt x="829673" y="1930746"/>
                  <a:pt x="838644" y="2006559"/>
                  <a:pt x="851150" y="2025318"/>
                </a:cubicBezTo>
                <a:cubicBezTo>
                  <a:pt x="870556" y="2054427"/>
                  <a:pt x="892894" y="2063300"/>
                  <a:pt x="919730" y="2082468"/>
                </a:cubicBezTo>
                <a:cubicBezTo>
                  <a:pt x="988973" y="2131927"/>
                  <a:pt x="939564" y="2103815"/>
                  <a:pt x="1011170" y="2139618"/>
                </a:cubicBezTo>
                <a:cubicBezTo>
                  <a:pt x="1050162" y="2198107"/>
                  <a:pt x="1013456" y="2155335"/>
                  <a:pt x="1079750" y="2196768"/>
                </a:cubicBezTo>
                <a:cubicBezTo>
                  <a:pt x="1095904" y="2206864"/>
                  <a:pt x="1109968" y="2219985"/>
                  <a:pt x="1125470" y="2231058"/>
                </a:cubicBezTo>
                <a:cubicBezTo>
                  <a:pt x="1136648" y="2239043"/>
                  <a:pt x="1148330" y="2246298"/>
                  <a:pt x="1159760" y="2253918"/>
                </a:cubicBezTo>
                <a:lnTo>
                  <a:pt x="1205480" y="2322498"/>
                </a:lnTo>
                <a:cubicBezTo>
                  <a:pt x="1213100" y="2333928"/>
                  <a:pt x="1218626" y="2347074"/>
                  <a:pt x="1228340" y="2356788"/>
                </a:cubicBezTo>
                <a:lnTo>
                  <a:pt x="1262630" y="2391078"/>
                </a:lnTo>
                <a:cubicBezTo>
                  <a:pt x="1274060" y="2379648"/>
                  <a:pt x="1295135" y="2372854"/>
                  <a:pt x="1296920" y="2356788"/>
                </a:cubicBezTo>
                <a:cubicBezTo>
                  <a:pt x="1355895" y="1826016"/>
                  <a:pt x="1264053" y="2112488"/>
                  <a:pt x="1319780" y="1945308"/>
                </a:cubicBezTo>
                <a:cubicBezTo>
                  <a:pt x="1333477" y="1780942"/>
                  <a:pt x="1336537" y="1844659"/>
                  <a:pt x="1319780" y="1693848"/>
                </a:cubicBezTo>
                <a:cubicBezTo>
                  <a:pt x="1313864" y="1640603"/>
                  <a:pt x="1322161" y="1604789"/>
                  <a:pt x="1285490" y="1568118"/>
                </a:cubicBezTo>
                <a:cubicBezTo>
                  <a:pt x="1275776" y="1558404"/>
                  <a:pt x="1262630" y="1552878"/>
                  <a:pt x="1251200" y="1545258"/>
                </a:cubicBezTo>
                <a:lnTo>
                  <a:pt x="1228340" y="1476678"/>
                </a:lnTo>
                <a:lnTo>
                  <a:pt x="1216910" y="1442388"/>
                </a:lnTo>
                <a:cubicBezTo>
                  <a:pt x="1199559" y="1147423"/>
                  <a:pt x="1268001" y="1285053"/>
                  <a:pt x="1171190" y="1236648"/>
                </a:cubicBezTo>
                <a:cubicBezTo>
                  <a:pt x="1158903" y="1230505"/>
                  <a:pt x="1148330" y="1221408"/>
                  <a:pt x="1136900" y="1213788"/>
                </a:cubicBezTo>
                <a:cubicBezTo>
                  <a:pt x="1129280" y="1202358"/>
                  <a:pt x="1114726" y="1193218"/>
                  <a:pt x="1114040" y="1179498"/>
                </a:cubicBezTo>
                <a:cubicBezTo>
                  <a:pt x="1106652" y="1031737"/>
                  <a:pt x="1108578" y="1035863"/>
                  <a:pt x="1136900" y="950898"/>
                </a:cubicBezTo>
                <a:cubicBezTo>
                  <a:pt x="1127791" y="859810"/>
                  <a:pt x="1133163" y="857809"/>
                  <a:pt x="1114040" y="790878"/>
                </a:cubicBezTo>
                <a:cubicBezTo>
                  <a:pt x="1110730" y="779293"/>
                  <a:pt x="1108461" y="767120"/>
                  <a:pt x="1102610" y="756588"/>
                </a:cubicBezTo>
                <a:cubicBezTo>
                  <a:pt x="1089267" y="732571"/>
                  <a:pt x="1065578" y="714072"/>
                  <a:pt x="1056890" y="688008"/>
                </a:cubicBezTo>
                <a:lnTo>
                  <a:pt x="1034030" y="619428"/>
                </a:lnTo>
                <a:cubicBezTo>
                  <a:pt x="1030220" y="607998"/>
                  <a:pt x="1029283" y="595163"/>
                  <a:pt x="1022600" y="585138"/>
                </a:cubicBezTo>
                <a:lnTo>
                  <a:pt x="999740" y="550848"/>
                </a:lnTo>
                <a:cubicBezTo>
                  <a:pt x="993214" y="518219"/>
                  <a:pt x="986565" y="480262"/>
                  <a:pt x="976880" y="447978"/>
                </a:cubicBezTo>
                <a:cubicBezTo>
                  <a:pt x="942076" y="331964"/>
                  <a:pt x="963422" y="426410"/>
                  <a:pt x="942590" y="322248"/>
                </a:cubicBezTo>
                <a:cubicBezTo>
                  <a:pt x="946400" y="249858"/>
                  <a:pt x="936439" y="175404"/>
                  <a:pt x="954020" y="105078"/>
                </a:cubicBezTo>
                <a:cubicBezTo>
                  <a:pt x="957830" y="89838"/>
                  <a:pt x="984031" y="93648"/>
                  <a:pt x="999740" y="93648"/>
                </a:cubicBezTo>
                <a:cubicBezTo>
                  <a:pt x="1095066" y="93648"/>
                  <a:pt x="1190240" y="101268"/>
                  <a:pt x="1285490" y="105078"/>
                </a:cubicBezTo>
                <a:cubicBezTo>
                  <a:pt x="1315970" y="112698"/>
                  <a:pt x="1350789" y="110510"/>
                  <a:pt x="1376930" y="127938"/>
                </a:cubicBezTo>
                <a:cubicBezTo>
                  <a:pt x="1424291" y="159512"/>
                  <a:pt x="1397893" y="147466"/>
                  <a:pt x="1456940" y="162228"/>
                </a:cubicBezTo>
                <a:cubicBezTo>
                  <a:pt x="1479800" y="177468"/>
                  <a:pt x="1516832" y="181884"/>
                  <a:pt x="1525520" y="207948"/>
                </a:cubicBezTo>
                <a:cubicBezTo>
                  <a:pt x="1540760" y="253668"/>
                  <a:pt x="1525520" y="238428"/>
                  <a:pt x="1571240" y="253668"/>
                </a:cubicBezTo>
                <a:cubicBezTo>
                  <a:pt x="1604327" y="303298"/>
                  <a:pt x="1599366" y="326266"/>
                  <a:pt x="1651250" y="333678"/>
                </a:cubicBezTo>
                <a:cubicBezTo>
                  <a:pt x="1692910" y="339629"/>
                  <a:pt x="1735070" y="341298"/>
                  <a:pt x="1776980" y="345108"/>
                </a:cubicBezTo>
                <a:cubicBezTo>
                  <a:pt x="1796030" y="348918"/>
                  <a:pt x="1818795" y="344611"/>
                  <a:pt x="1834130" y="356538"/>
                </a:cubicBezTo>
                <a:cubicBezTo>
                  <a:pt x="1865492" y="380930"/>
                  <a:pt x="1888868" y="445356"/>
                  <a:pt x="1902710" y="482268"/>
                </a:cubicBezTo>
                <a:cubicBezTo>
                  <a:pt x="1906940" y="493549"/>
                  <a:pt x="1906743" y="507048"/>
                  <a:pt x="1914140" y="516558"/>
                </a:cubicBezTo>
                <a:cubicBezTo>
                  <a:pt x="1956298" y="570761"/>
                  <a:pt x="1971175" y="577442"/>
                  <a:pt x="2017010" y="607998"/>
                </a:cubicBezTo>
                <a:cubicBezTo>
                  <a:pt x="2035551" y="605349"/>
                  <a:pt x="2115794" y="596686"/>
                  <a:pt x="2142740" y="585138"/>
                </a:cubicBezTo>
                <a:cubicBezTo>
                  <a:pt x="2177796" y="570114"/>
                  <a:pt x="2182241" y="552220"/>
                  <a:pt x="2211320" y="527988"/>
                </a:cubicBezTo>
                <a:cubicBezTo>
                  <a:pt x="2221873" y="519194"/>
                  <a:pt x="2234180" y="512748"/>
                  <a:pt x="2245610" y="505128"/>
                </a:cubicBezTo>
                <a:cubicBezTo>
                  <a:pt x="2337050" y="512748"/>
                  <a:pt x="2429095" y="515012"/>
                  <a:pt x="2519930" y="527988"/>
                </a:cubicBezTo>
                <a:cubicBezTo>
                  <a:pt x="2648752" y="546391"/>
                  <a:pt x="2474004" y="569177"/>
                  <a:pt x="2622800" y="539418"/>
                </a:cubicBezTo>
                <a:cubicBezTo>
                  <a:pt x="2638040" y="543228"/>
                  <a:pt x="2654469" y="543823"/>
                  <a:pt x="2668520" y="550848"/>
                </a:cubicBezTo>
                <a:cubicBezTo>
                  <a:pt x="2800040" y="616608"/>
                  <a:pt x="2682470" y="573515"/>
                  <a:pt x="2782820" y="630858"/>
                </a:cubicBezTo>
                <a:cubicBezTo>
                  <a:pt x="2793281" y="636836"/>
                  <a:pt x="2805680" y="638478"/>
                  <a:pt x="2817110" y="642288"/>
                </a:cubicBezTo>
                <a:cubicBezTo>
                  <a:pt x="2823488" y="667801"/>
                  <a:pt x="2831476" y="713804"/>
                  <a:pt x="2851400" y="733728"/>
                </a:cubicBezTo>
                <a:cubicBezTo>
                  <a:pt x="2859919" y="742247"/>
                  <a:pt x="2874260" y="741348"/>
                  <a:pt x="2885690" y="745158"/>
                </a:cubicBezTo>
                <a:cubicBezTo>
                  <a:pt x="2893310" y="733728"/>
                  <a:pt x="2897823" y="719450"/>
                  <a:pt x="2908550" y="710868"/>
                </a:cubicBezTo>
                <a:cubicBezTo>
                  <a:pt x="2917958" y="703342"/>
                  <a:pt x="2934321" y="707957"/>
                  <a:pt x="2942840" y="699438"/>
                </a:cubicBezTo>
                <a:cubicBezTo>
                  <a:pt x="2957764" y="684514"/>
                  <a:pt x="2986775" y="595851"/>
                  <a:pt x="2988560" y="585138"/>
                </a:cubicBezTo>
                <a:cubicBezTo>
                  <a:pt x="2992370" y="562278"/>
                  <a:pt x="2988313" y="536576"/>
                  <a:pt x="2999990" y="516558"/>
                </a:cubicBezTo>
                <a:cubicBezTo>
                  <a:pt x="3016280" y="488633"/>
                  <a:pt x="3041671" y="465911"/>
                  <a:pt x="3068570" y="447978"/>
                </a:cubicBezTo>
                <a:cubicBezTo>
                  <a:pt x="3147175" y="395575"/>
                  <a:pt x="3111086" y="410946"/>
                  <a:pt x="3171440" y="390828"/>
                </a:cubicBezTo>
                <a:cubicBezTo>
                  <a:pt x="3200170" y="304639"/>
                  <a:pt x="3158074" y="407536"/>
                  <a:pt x="3217160" y="333678"/>
                </a:cubicBezTo>
                <a:cubicBezTo>
                  <a:pt x="3224686" y="324270"/>
                  <a:pt x="3223202" y="310164"/>
                  <a:pt x="3228590" y="299388"/>
                </a:cubicBezTo>
                <a:cubicBezTo>
                  <a:pt x="3247640" y="261288"/>
                  <a:pt x="3251450" y="265098"/>
                  <a:pt x="3285740" y="242238"/>
                </a:cubicBezTo>
                <a:cubicBezTo>
                  <a:pt x="3307522" y="209564"/>
                  <a:pt x="3343626" y="150553"/>
                  <a:pt x="3377180" y="139368"/>
                </a:cubicBezTo>
                <a:cubicBezTo>
                  <a:pt x="3388610" y="135558"/>
                  <a:pt x="3400938" y="133789"/>
                  <a:pt x="3411470" y="127938"/>
                </a:cubicBezTo>
                <a:cubicBezTo>
                  <a:pt x="3435487" y="114595"/>
                  <a:pt x="3457190" y="97458"/>
                  <a:pt x="3480050" y="82218"/>
                </a:cubicBezTo>
                <a:cubicBezTo>
                  <a:pt x="3491480" y="74598"/>
                  <a:pt x="3501013" y="62690"/>
                  <a:pt x="3514340" y="59358"/>
                </a:cubicBezTo>
                <a:cubicBezTo>
                  <a:pt x="3529580" y="55548"/>
                  <a:pt x="3544955" y="52244"/>
                  <a:pt x="3560060" y="47928"/>
                </a:cubicBezTo>
                <a:cubicBezTo>
                  <a:pt x="3571645" y="44618"/>
                  <a:pt x="3582340" y="37459"/>
                  <a:pt x="3594350" y="36498"/>
                </a:cubicBezTo>
                <a:cubicBezTo>
                  <a:pt x="3677989" y="29807"/>
                  <a:pt x="3761990" y="28878"/>
                  <a:pt x="3845810" y="25068"/>
                </a:cubicBezTo>
                <a:cubicBezTo>
                  <a:pt x="3856900" y="21371"/>
                  <a:pt x="3918092" y="0"/>
                  <a:pt x="3925820" y="2208"/>
                </a:cubicBezTo>
                <a:cubicBezTo>
                  <a:pt x="3941363" y="6649"/>
                  <a:pt x="3949762" y="24080"/>
                  <a:pt x="3960110" y="36498"/>
                </a:cubicBezTo>
                <a:cubicBezTo>
                  <a:pt x="3968904" y="47051"/>
                  <a:pt x="3976827" y="58501"/>
                  <a:pt x="3982970" y="70788"/>
                </a:cubicBezTo>
                <a:cubicBezTo>
                  <a:pt x="3994686" y="94219"/>
                  <a:pt x="4001483" y="140491"/>
                  <a:pt x="4005830" y="162228"/>
                </a:cubicBezTo>
                <a:cubicBezTo>
                  <a:pt x="4009640" y="219378"/>
                  <a:pt x="4010935" y="276751"/>
                  <a:pt x="4017260" y="333678"/>
                </a:cubicBezTo>
                <a:cubicBezTo>
                  <a:pt x="4018591" y="345653"/>
                  <a:pt x="4028690" y="355920"/>
                  <a:pt x="4028690" y="367968"/>
                </a:cubicBezTo>
                <a:cubicBezTo>
                  <a:pt x="4028690" y="550888"/>
                  <a:pt x="4028001" y="734004"/>
                  <a:pt x="4017260" y="916608"/>
                </a:cubicBezTo>
                <a:cubicBezTo>
                  <a:pt x="4016453" y="930321"/>
                  <a:pt x="4004114" y="941184"/>
                  <a:pt x="3994400" y="950898"/>
                </a:cubicBezTo>
                <a:cubicBezTo>
                  <a:pt x="3984686" y="960612"/>
                  <a:pt x="3971540" y="966138"/>
                  <a:pt x="3960110" y="973758"/>
                </a:cubicBezTo>
                <a:cubicBezTo>
                  <a:pt x="3944870" y="996618"/>
                  <a:pt x="3915834" y="1014902"/>
                  <a:pt x="3914390" y="1042338"/>
                </a:cubicBezTo>
                <a:cubicBezTo>
                  <a:pt x="3902064" y="1276523"/>
                  <a:pt x="3935379" y="1194671"/>
                  <a:pt x="3880100" y="1305228"/>
                </a:cubicBezTo>
                <a:cubicBezTo>
                  <a:pt x="3876290" y="1328088"/>
                  <a:pt x="3875999" y="1351822"/>
                  <a:pt x="3868670" y="1373808"/>
                </a:cubicBezTo>
                <a:cubicBezTo>
                  <a:pt x="3864326" y="1386840"/>
                  <a:pt x="3851953" y="1395811"/>
                  <a:pt x="3845810" y="1408098"/>
                </a:cubicBezTo>
                <a:cubicBezTo>
                  <a:pt x="3840422" y="1418874"/>
                  <a:pt x="3840231" y="1431856"/>
                  <a:pt x="3834380" y="1442388"/>
                </a:cubicBezTo>
                <a:cubicBezTo>
                  <a:pt x="3821037" y="1466405"/>
                  <a:pt x="3803900" y="1488108"/>
                  <a:pt x="3788660" y="1510968"/>
                </a:cubicBezTo>
                <a:cubicBezTo>
                  <a:pt x="3781040" y="1522398"/>
                  <a:pt x="3777230" y="1537638"/>
                  <a:pt x="3765800" y="1545258"/>
                </a:cubicBezTo>
                <a:lnTo>
                  <a:pt x="3731510" y="1568118"/>
                </a:lnTo>
                <a:cubicBezTo>
                  <a:pt x="3723890" y="1579548"/>
                  <a:pt x="3714793" y="1590121"/>
                  <a:pt x="3708650" y="1602408"/>
                </a:cubicBezTo>
                <a:cubicBezTo>
                  <a:pt x="3703262" y="1613184"/>
                  <a:pt x="3704746" y="1627290"/>
                  <a:pt x="3697220" y="1636698"/>
                </a:cubicBezTo>
                <a:cubicBezTo>
                  <a:pt x="3688638" y="1647425"/>
                  <a:pt x="3674360" y="1651938"/>
                  <a:pt x="3662930" y="1659558"/>
                </a:cubicBezTo>
                <a:cubicBezTo>
                  <a:pt x="3655310" y="1682418"/>
                  <a:pt x="3637081" y="1704228"/>
                  <a:pt x="3640070" y="1728138"/>
                </a:cubicBezTo>
                <a:cubicBezTo>
                  <a:pt x="3652994" y="1831533"/>
                  <a:pt x="3641786" y="1790437"/>
                  <a:pt x="3662930" y="1853868"/>
                </a:cubicBezTo>
                <a:cubicBezTo>
                  <a:pt x="3666740" y="1884348"/>
                  <a:pt x="3667924" y="1915273"/>
                  <a:pt x="3674360" y="1945308"/>
                </a:cubicBezTo>
                <a:cubicBezTo>
                  <a:pt x="3679409" y="1968870"/>
                  <a:pt x="3689600" y="1991028"/>
                  <a:pt x="3697220" y="2013888"/>
                </a:cubicBezTo>
                <a:cubicBezTo>
                  <a:pt x="3713618" y="2063081"/>
                  <a:pt x="3705728" y="2036489"/>
                  <a:pt x="3720080" y="2093898"/>
                </a:cubicBezTo>
                <a:cubicBezTo>
                  <a:pt x="3716270" y="2265348"/>
                  <a:pt x="3723193" y="2437373"/>
                  <a:pt x="3708650" y="2608248"/>
                </a:cubicBezTo>
                <a:cubicBezTo>
                  <a:pt x="3707485" y="2621936"/>
                  <a:pt x="3684074" y="2621394"/>
                  <a:pt x="3674360" y="2631108"/>
                </a:cubicBezTo>
                <a:cubicBezTo>
                  <a:pt x="3640832" y="2664636"/>
                  <a:pt x="3665978" y="2669970"/>
                  <a:pt x="3617210" y="2688258"/>
                </a:cubicBezTo>
                <a:cubicBezTo>
                  <a:pt x="3599020" y="2695079"/>
                  <a:pt x="3578803" y="2694576"/>
                  <a:pt x="3560060" y="2699688"/>
                </a:cubicBezTo>
                <a:cubicBezTo>
                  <a:pt x="3536813" y="2706028"/>
                  <a:pt x="3514340" y="2714928"/>
                  <a:pt x="3491480" y="2722548"/>
                </a:cubicBezTo>
                <a:cubicBezTo>
                  <a:pt x="3480050" y="2726358"/>
                  <a:pt x="3467966" y="2728590"/>
                  <a:pt x="3457190" y="2733978"/>
                </a:cubicBezTo>
                <a:cubicBezTo>
                  <a:pt x="3441950" y="2741598"/>
                  <a:pt x="3427790" y="2751942"/>
                  <a:pt x="3411470" y="2756838"/>
                </a:cubicBezTo>
                <a:cubicBezTo>
                  <a:pt x="3389272" y="2763497"/>
                  <a:pt x="3365750" y="2764458"/>
                  <a:pt x="3342890" y="2768268"/>
                </a:cubicBezTo>
                <a:cubicBezTo>
                  <a:pt x="3331460" y="2775888"/>
                  <a:pt x="3320887" y="2784985"/>
                  <a:pt x="3308600" y="2791128"/>
                </a:cubicBezTo>
                <a:cubicBezTo>
                  <a:pt x="3293326" y="2798765"/>
                  <a:pt x="3241774" y="2811058"/>
                  <a:pt x="3228590" y="2813988"/>
                </a:cubicBezTo>
                <a:cubicBezTo>
                  <a:pt x="3142794" y="2833054"/>
                  <a:pt x="3152208" y="2827021"/>
                  <a:pt x="3034280" y="2836848"/>
                </a:cubicBezTo>
                <a:cubicBezTo>
                  <a:pt x="2939636" y="2868396"/>
                  <a:pt x="2979066" y="2839658"/>
                  <a:pt x="2919980" y="2928288"/>
                </a:cubicBezTo>
                <a:lnTo>
                  <a:pt x="2919980" y="2928288"/>
                </a:lnTo>
                <a:cubicBezTo>
                  <a:pt x="2897041" y="2939758"/>
                  <a:pt x="2860165" y="2955833"/>
                  <a:pt x="2839970" y="2974008"/>
                </a:cubicBezTo>
                <a:cubicBezTo>
                  <a:pt x="2811935" y="2999239"/>
                  <a:pt x="2780882" y="3022635"/>
                  <a:pt x="2759960" y="3054018"/>
                </a:cubicBezTo>
                <a:cubicBezTo>
                  <a:pt x="2727458" y="3102772"/>
                  <a:pt x="2712468" y="3119112"/>
                  <a:pt x="2691380" y="3168318"/>
                </a:cubicBezTo>
                <a:cubicBezTo>
                  <a:pt x="2686634" y="3179392"/>
                  <a:pt x="2683760" y="3191178"/>
                  <a:pt x="2679950" y="3202608"/>
                </a:cubicBezTo>
                <a:cubicBezTo>
                  <a:pt x="2683760" y="3221658"/>
                  <a:pt x="2681741" y="3242890"/>
                  <a:pt x="2691380" y="3259758"/>
                </a:cubicBezTo>
                <a:cubicBezTo>
                  <a:pt x="2698196" y="3271685"/>
                  <a:pt x="2715117" y="3273824"/>
                  <a:pt x="2725670" y="3282618"/>
                </a:cubicBezTo>
                <a:cubicBezTo>
                  <a:pt x="2738088" y="3292966"/>
                  <a:pt x="2748530" y="3305478"/>
                  <a:pt x="2759960" y="3316908"/>
                </a:cubicBezTo>
                <a:cubicBezTo>
                  <a:pt x="2763770" y="3328338"/>
                  <a:pt x="2768080" y="3339613"/>
                  <a:pt x="2771390" y="3351198"/>
                </a:cubicBezTo>
                <a:cubicBezTo>
                  <a:pt x="2800094" y="3451663"/>
                  <a:pt x="2766845" y="3348992"/>
                  <a:pt x="2794250" y="3431208"/>
                </a:cubicBezTo>
                <a:cubicBezTo>
                  <a:pt x="2822174" y="3766296"/>
                  <a:pt x="2820664" y="3693285"/>
                  <a:pt x="2794250" y="4265598"/>
                </a:cubicBezTo>
                <a:cubicBezTo>
                  <a:pt x="2793464" y="4282619"/>
                  <a:pt x="2777373" y="4295364"/>
                  <a:pt x="2771390" y="4311318"/>
                </a:cubicBezTo>
                <a:cubicBezTo>
                  <a:pt x="2736068" y="4405509"/>
                  <a:pt x="2791618" y="4312190"/>
                  <a:pt x="2725670" y="4391328"/>
                </a:cubicBezTo>
                <a:cubicBezTo>
                  <a:pt x="2716876" y="4401881"/>
                  <a:pt x="2714240" y="4417998"/>
                  <a:pt x="2702810" y="4425618"/>
                </a:cubicBezTo>
                <a:cubicBezTo>
                  <a:pt x="2689739" y="4434332"/>
                  <a:pt x="2671799" y="4431532"/>
                  <a:pt x="2657090" y="4437048"/>
                </a:cubicBezTo>
                <a:cubicBezTo>
                  <a:pt x="2641136" y="4443031"/>
                  <a:pt x="2626610" y="4452288"/>
                  <a:pt x="2611370" y="4459908"/>
                </a:cubicBezTo>
                <a:cubicBezTo>
                  <a:pt x="2550410" y="4456098"/>
                  <a:pt x="2489266" y="4454556"/>
                  <a:pt x="2428490" y="4448478"/>
                </a:cubicBezTo>
                <a:cubicBezTo>
                  <a:pt x="2412859" y="4446915"/>
                  <a:pt x="2398479" y="4437048"/>
                  <a:pt x="2382770" y="4437048"/>
                </a:cubicBezTo>
                <a:cubicBezTo>
                  <a:pt x="2370722" y="4437048"/>
                  <a:pt x="2359761" y="4444248"/>
                  <a:pt x="2348480" y="4448478"/>
                </a:cubicBezTo>
                <a:cubicBezTo>
                  <a:pt x="2284567" y="4472445"/>
                  <a:pt x="2304390" y="4462631"/>
                  <a:pt x="2257040" y="4494198"/>
                </a:cubicBezTo>
                <a:cubicBezTo>
                  <a:pt x="2230370" y="4490388"/>
                  <a:pt x="2203448" y="4488052"/>
                  <a:pt x="2177030" y="4482768"/>
                </a:cubicBezTo>
                <a:cubicBezTo>
                  <a:pt x="2165216" y="4480405"/>
                  <a:pt x="2152148" y="4478864"/>
                  <a:pt x="2142740" y="4471338"/>
                </a:cubicBezTo>
                <a:cubicBezTo>
                  <a:pt x="2132013" y="4462756"/>
                  <a:pt x="2127500" y="4448478"/>
                  <a:pt x="2119880" y="4437048"/>
                </a:cubicBezTo>
                <a:cubicBezTo>
                  <a:pt x="2116070" y="4414188"/>
                  <a:pt x="2118814" y="4389197"/>
                  <a:pt x="2108450" y="4368468"/>
                </a:cubicBezTo>
                <a:cubicBezTo>
                  <a:pt x="2102307" y="4356181"/>
                  <a:pt x="2082742" y="4356335"/>
                  <a:pt x="2074160" y="4345608"/>
                </a:cubicBezTo>
                <a:cubicBezTo>
                  <a:pt x="2066634" y="4336200"/>
                  <a:pt x="2070256" y="4320726"/>
                  <a:pt x="2062730" y="4311318"/>
                </a:cubicBezTo>
                <a:cubicBezTo>
                  <a:pt x="2054148" y="4300591"/>
                  <a:pt x="2038993" y="4297252"/>
                  <a:pt x="2028440" y="4288458"/>
                </a:cubicBezTo>
                <a:cubicBezTo>
                  <a:pt x="1940433" y="4215119"/>
                  <a:pt x="2044996" y="4288065"/>
                  <a:pt x="1959860" y="4231308"/>
                </a:cubicBezTo>
                <a:cubicBezTo>
                  <a:pt x="1880926" y="4073440"/>
                  <a:pt x="1995387" y="4290313"/>
                  <a:pt x="1902710" y="4151298"/>
                </a:cubicBezTo>
                <a:cubicBezTo>
                  <a:pt x="1896027" y="4141273"/>
                  <a:pt x="1897258" y="4127469"/>
                  <a:pt x="1891280" y="4117008"/>
                </a:cubicBezTo>
                <a:cubicBezTo>
                  <a:pt x="1881829" y="4100468"/>
                  <a:pt x="1868063" y="4086790"/>
                  <a:pt x="1856990" y="4071288"/>
                </a:cubicBezTo>
                <a:cubicBezTo>
                  <a:pt x="1849005" y="4060110"/>
                  <a:pt x="1843844" y="4046712"/>
                  <a:pt x="1834130" y="4036998"/>
                </a:cubicBezTo>
                <a:cubicBezTo>
                  <a:pt x="1824416" y="4027284"/>
                  <a:pt x="1811270" y="4021758"/>
                  <a:pt x="1799840" y="4014138"/>
                </a:cubicBezTo>
                <a:cubicBezTo>
                  <a:pt x="1792220" y="4002708"/>
                  <a:pt x="1787318" y="3988894"/>
                  <a:pt x="1776980" y="3979848"/>
                </a:cubicBezTo>
                <a:cubicBezTo>
                  <a:pt x="1728608" y="3937522"/>
                  <a:pt x="1721207" y="3938397"/>
                  <a:pt x="1674110" y="3922698"/>
                </a:cubicBezTo>
                <a:cubicBezTo>
                  <a:pt x="1655060" y="3926508"/>
                  <a:pt x="1634336" y="3925440"/>
                  <a:pt x="1616960" y="3934128"/>
                </a:cubicBezTo>
                <a:cubicBezTo>
                  <a:pt x="1602502" y="3941357"/>
                  <a:pt x="1595824" y="3959023"/>
                  <a:pt x="1582670" y="3968418"/>
                </a:cubicBezTo>
                <a:cubicBezTo>
                  <a:pt x="1568805" y="3978322"/>
                  <a:pt x="1551561" y="3982512"/>
                  <a:pt x="1536950" y="3991278"/>
                </a:cubicBezTo>
                <a:cubicBezTo>
                  <a:pt x="1513391" y="4005413"/>
                  <a:pt x="1468370" y="4036998"/>
                  <a:pt x="1468370" y="4036998"/>
                </a:cubicBezTo>
                <a:cubicBezTo>
                  <a:pt x="1445510" y="4033188"/>
                  <a:pt x="1420968" y="4034980"/>
                  <a:pt x="1399790" y="4025568"/>
                </a:cubicBezTo>
                <a:cubicBezTo>
                  <a:pt x="1385019" y="4019003"/>
                  <a:pt x="1381351" y="3994448"/>
                  <a:pt x="1365500" y="3991278"/>
                </a:cubicBezTo>
                <a:cubicBezTo>
                  <a:pt x="1339082" y="3985994"/>
                  <a:pt x="1312160" y="3998898"/>
                  <a:pt x="1285490" y="4002708"/>
                </a:cubicBezTo>
                <a:cubicBezTo>
                  <a:pt x="1272356" y="4042110"/>
                  <a:pt x="1282579" y="4028479"/>
                  <a:pt x="1262630" y="4048428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6355367"/>
            <a:ext cx="4143404" cy="1005266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Мама градусник купила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на стенку прикрепила.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- Мамочка, а кто больной?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У соседей? За стеной?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- Что ты, милая </a:t>
            </a:r>
            <a:r>
              <a:rPr lang="ru-RU" sz="2400" dirty="0" err="1" smtClean="0">
                <a:solidFill>
                  <a:schemeClr val="bg1"/>
                </a:solidFill>
              </a:rPr>
              <a:t>Лалик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 нашем доме нет больных,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Это градусник для комнат -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Он тепло и холод помнит!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- Значит, комната больна,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Может кашляет она?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Поднялась температура,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Потому глядит так хмуро?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больную навещу,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Солнце в форточку впущу!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6143644"/>
            <a:ext cx="1947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С.Капутикян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 descr="Картинка 87 из 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142984"/>
            <a:ext cx="4643438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0232" y="3643314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2357430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4071942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5357826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3214686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3214686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6215082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2786058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3214686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407194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4500570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4929198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00958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00496" y="407194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00496" y="4500570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ю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00496" y="4929198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01090" y="5357826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ь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01024" y="5357826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0826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00892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628" y="5357826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578645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00628" y="621508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00364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00298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0694" y="364331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00892" y="578645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621508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00826" y="621508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00760" y="621508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00694" y="621508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00562" y="621508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000892" y="4500570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00892" y="4929198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00892" y="5357826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500958" y="5357826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0430" y="578645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00298" y="4071942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00298" y="4500570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00298" y="4929198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00298" y="5357826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500298" y="578645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00232" y="578645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00364" y="578645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5786454"/>
            <a:ext cx="500066" cy="428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00100" y="5786454"/>
            <a:ext cx="50006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9" name="Picture 10" descr="Картинка 158 из 11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14356"/>
            <a:ext cx="2452678" cy="2452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0" name="Скругленный прямоугольник 59"/>
          <p:cNvSpPr/>
          <p:nvPr/>
        </p:nvSpPr>
        <p:spPr>
          <a:xfrm>
            <a:off x="214282" y="1000108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Прибор для измерения температуры воды, воздуха, температуры тела человека.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14282" y="928670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Стеклянная …,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наполненная жидкостью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14282" y="928670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Число градусов тепла записывается со знаком … 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14282" y="928670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Человек говорит :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«У меня жар». Это значит – поднялась … 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14282" y="928670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Число градусов холода записывается со знаком … 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14282" y="928670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Граница между теплом и холодом, на термометре – цифра … 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14282" y="928670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Пластинка с делениями.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14282" y="928670"/>
            <a:ext cx="4572032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8. Деление на пластинке обозначает … 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7" grpId="0" animBg="1"/>
      <p:bldP spid="66" grpId="0" animBg="1"/>
      <p:bldP spid="65" grpId="0" animBg="1"/>
      <p:bldP spid="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 - МЕДИА\1 - Презентации\2 - Окружающий мир\1 класс\ГЕРО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9439" flipH="1">
            <a:off x="6643702" y="4572008"/>
            <a:ext cx="2286000" cy="2047875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57158" y="1000108"/>
            <a:ext cx="7358114" cy="1428760"/>
          </a:xfrm>
          <a:prstGeom prst="wedgeRoundRectCallout">
            <a:avLst>
              <a:gd name="adj1" fmla="val 38010"/>
              <a:gd name="adj2" fmla="val 211623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измерения температуры служит прибор – термометр.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8" descr="Картинка 233 из 39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084" y="1214422"/>
            <a:ext cx="1285916" cy="966819"/>
          </a:xfrm>
          <a:prstGeom prst="rect">
            <a:avLst/>
          </a:prstGeom>
          <a:noFill/>
        </p:spPr>
      </p:pic>
      <p:pic>
        <p:nvPicPr>
          <p:cNvPr id="8" name="Picture 8" descr="Картинка 79 из 11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2720">
            <a:off x="1710401" y="2868573"/>
            <a:ext cx="3024640" cy="38630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2" descr="Картинка 22 из 2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4929198"/>
            <a:ext cx="1485904" cy="15323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14282" y="1071546"/>
            <a:ext cx="7500990" cy="1000132"/>
          </a:xfrm>
          <a:prstGeom prst="wedgeRoundRectCallout">
            <a:avLst>
              <a:gd name="adj1" fmla="val 51689"/>
              <a:gd name="adj2" fmla="val 296420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Знакомы ли вам слова «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температура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», «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термометр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»? Как вы их объясните?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1071546"/>
            <a:ext cx="1428760" cy="1071570"/>
          </a:xfrm>
          <a:prstGeom prst="rect">
            <a:avLst/>
          </a:prstGeom>
          <a:noFill/>
        </p:spPr>
      </p:pic>
      <p:pic>
        <p:nvPicPr>
          <p:cNvPr id="59393" name="Picture 1" descr="F:\3 - МЕДИА\4 - Картинки\АНИМИРОВАННЫЕ КАРТИНКИ\Новая папка\1 (8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2071678"/>
            <a:ext cx="5743619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786842" cy="533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http://www.democratandchronicle.com/blogs/irondequoit/uploaded_images/thermometer-730350.gif</a:t>
            </a: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http://home.iprimus.com.au/foo7/thermo.gif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http://www.posobiya.ru/NACH_SKOOL/OKRUG/015/images/10_02.jpg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/>
              </a:rPr>
              <a:t>http://www.signplanet.net/WebImages/Icons/Clipart/cold.jpg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/>
              </a:rPr>
              <a:t>http://www.gcsd.k12.nj.us/css/tech_page/podcasts/weather/images/thermometer1%20copy.gif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7"/>
              </a:rPr>
              <a:t>http://www.totural.ru/pictures/news_slide/169.jpg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8"/>
              </a:rPr>
              <a:t>http://www.michigan.gov/images/mdch/Thermometer_broken_Final_217161_7.jpg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9"/>
              </a:rPr>
              <a:t>http://www.murzuk.ru/admin/pictures/1009b.jpg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0"/>
              </a:rPr>
              <a:t>http://freemarket.kiev.ua/images_message/9/436901.jpg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1"/>
              </a:rPr>
              <a:t>http://www.1thermometer.ru/media/2008/11/13/fas.jpg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2"/>
              </a:rPr>
              <a:t>http://etalon-opt.ru/img/icons/termometri.jpg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3"/>
              </a:rPr>
              <a:t>http://img.liveinternet.ru/images/attach/2/5150/5150610_tyumen55.jpg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4"/>
              </a:rPr>
              <a:t>http://www.krolium.ru/4lj/term.jpg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5"/>
              </a:rPr>
              <a:t>http://www.murzuk.ru/admin/pictures/1007b.jpg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6"/>
              </a:rPr>
              <a:t>http://www.metizplant.ru/picdata/7451.jpg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7"/>
              </a:rPr>
              <a:t>http://e-2000.ru/images/19/termometry/17.jpeg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8"/>
              </a:rPr>
              <a:t>http://blogs.technet.com/blogfiles/ed/WindowsLiveWriter/5_D627/image_8.png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9"/>
              </a:rPr>
              <a:t>http://www.termopribor-ltd.ru/products_pictures/termometr_tp-11m.jpg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0"/>
              </a:rPr>
              <a:t>http://img.galya.ru/galya.ru/Pictures2/catalog_diary/2009/11/30/t4_1574798.gif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1"/>
              </a:rPr>
              <a:t>http://www.travelemirate.ru/images/articles/thermometer_1.jpg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1"/>
              </a:rPr>
              <a:t>http://www.travelemirate.ru/images/articles/thermometer_1.jpg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en-US" sz="1400" dirty="0" smtClean="0"/>
          </a:p>
          <a:p>
            <a:endParaRPr lang="en-US" sz="1400" dirty="0" smtClean="0">
              <a:hlinkClick r:id="rId2"/>
            </a:endParaRPr>
          </a:p>
          <a:p>
            <a:endParaRPr lang="ru-RU" sz="1400" dirty="0">
              <a:hlinkClick r:id="rId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157192"/>
            <a:ext cx="80724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111111"/>
                </a:solidFill>
                <a:latin typeface="+mj-lt"/>
              </a:rPr>
              <a:t>Автор презентации – Котова Ирина</a:t>
            </a:r>
            <a:br>
              <a:rPr lang="ru-RU" sz="2400" b="1" i="1" dirty="0">
                <a:solidFill>
                  <a:srgbClr val="111111"/>
                </a:solidFill>
                <a:latin typeface="+mj-lt"/>
              </a:rPr>
            </a:br>
            <a:r>
              <a:rPr lang="ru-RU" sz="2400" b="1" i="1" dirty="0">
                <a:solidFill>
                  <a:srgbClr val="111111"/>
                </a:solidFill>
                <a:latin typeface="+mj-lt"/>
              </a:rPr>
              <a:t/>
            </a:r>
            <a:br>
              <a:rPr lang="ru-RU" sz="2400" b="1" i="1" dirty="0">
                <a:solidFill>
                  <a:srgbClr val="111111"/>
                </a:solidFill>
                <a:latin typeface="+mj-lt"/>
              </a:rPr>
            </a:br>
            <a:r>
              <a:rPr lang="en-US" sz="2400" b="1" i="1" dirty="0">
                <a:solidFill>
                  <a:srgbClr val="111111"/>
                </a:solidFill>
                <a:latin typeface="+mj-lt"/>
              </a:rPr>
              <a:t>kotrish@yandex.ru</a:t>
            </a:r>
            <a:endParaRPr lang="ru-RU" sz="2400" dirty="0">
              <a:solidFill>
                <a:srgbClr val="11111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11111"/>
                </a:solidFill>
                <a:latin typeface="+mj-lt"/>
              </a:rPr>
              <a:t/>
            </a:r>
            <a:br>
              <a:rPr lang="ru-RU" sz="2400" dirty="0">
                <a:solidFill>
                  <a:srgbClr val="111111"/>
                </a:solidFill>
                <a:latin typeface="+mj-lt"/>
              </a:rPr>
            </a:br>
            <a:endParaRPr lang="ru-RU" dirty="0">
              <a:solidFill>
                <a:srgbClr val="111111"/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071570"/>
          </a:xfrm>
          <a:prstGeom prst="wedgeRoundRectCallout">
            <a:avLst>
              <a:gd name="adj1" fmla="val -37127"/>
              <a:gd name="adj2" fmla="val 28084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называется прибор, с помощью которого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определяем температуру на улице?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928670"/>
            <a:ext cx="1428760" cy="1071570"/>
          </a:xfrm>
          <a:prstGeom prst="rect">
            <a:avLst/>
          </a:prstGeom>
          <a:noFill/>
        </p:spPr>
      </p:pic>
      <p:pic>
        <p:nvPicPr>
          <p:cNvPr id="10" name="Picture 10" descr="Картинка 158 из 11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071678"/>
            <a:ext cx="4595818" cy="4595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57158" y="1000108"/>
            <a:ext cx="7358114" cy="1000132"/>
          </a:xfrm>
          <a:prstGeom prst="wedgeRoundRectCallout">
            <a:avLst>
              <a:gd name="adj1" fmla="val 51775"/>
              <a:gd name="adj2" fmla="val 293022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Термометр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прибор для измерения температуры.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8" descr="Картинка 233 из 396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084" y="1000108"/>
            <a:ext cx="1285916" cy="966819"/>
          </a:xfrm>
          <a:prstGeom prst="rect">
            <a:avLst/>
          </a:prstGeom>
          <a:noFill/>
        </p:spPr>
      </p:pic>
      <p:pic>
        <p:nvPicPr>
          <p:cNvPr id="7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 rot="19779719">
            <a:off x="2514893" y="2233499"/>
            <a:ext cx="1256695" cy="4358628"/>
            <a:chOff x="3696" y="2750"/>
            <a:chExt cx="363" cy="122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6" y="2750"/>
              <a:ext cx="347" cy="12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696" y="2750"/>
              <a:ext cx="363" cy="1224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071570"/>
          </a:xfrm>
          <a:prstGeom prst="wedgeRoundRectCallout">
            <a:avLst>
              <a:gd name="adj1" fmla="val -37127"/>
              <a:gd name="adj2" fmla="val 28084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Расскажите по рисунку, какие бывают термометры.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928670"/>
            <a:ext cx="1428760" cy="1071570"/>
          </a:xfrm>
          <a:prstGeom prst="rect">
            <a:avLst/>
          </a:prstGeom>
          <a:noFill/>
        </p:spPr>
      </p:pic>
      <p:pic>
        <p:nvPicPr>
          <p:cNvPr id="5121" name="Picture 1" descr="C:\Documents and Settings\Admin\Рабочий стол\scan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571744"/>
            <a:ext cx="6501498" cy="3651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а 1 из 3867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 rot="5400000">
            <a:off x="1143003" y="-1142999"/>
            <a:ext cx="6857998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3571900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ВИДЫ ТЕРМОМЕТРОВ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7500990" cy="1643074"/>
          </a:xfrm>
          <a:prstGeom prst="wedgeRoundRectCallout">
            <a:avLst>
              <a:gd name="adj1" fmla="val -37127"/>
              <a:gd name="adj2" fmla="val 17423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медицинском термометре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шкала начинается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34 градусов и заканчивается 42 градусами.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именно так? Вспомните: какая температура бывает у здорового человека?</a:t>
            </a:r>
          </a:p>
        </p:txBody>
      </p:sp>
      <p:pic>
        <p:nvPicPr>
          <p:cNvPr id="7" name="Picture 6" descr="Картинка 49 из 118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1214422"/>
            <a:ext cx="1428760" cy="10715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3887654">
            <a:off x="6093721" y="2254844"/>
            <a:ext cx="357190" cy="4404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Картинка 15 из 166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15376">
            <a:off x="3766422" y="1890836"/>
            <a:ext cx="4114432" cy="557889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14282" y="928670"/>
            <a:ext cx="8715436" cy="2214578"/>
          </a:xfrm>
          <a:prstGeom prst="wedgeRoundRectCallout">
            <a:avLst>
              <a:gd name="adj1" fmla="val 37911"/>
              <a:gd name="adj2" fmla="val 110658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Бывает, что человек устал, переутомился, его организм ослаб. В таких случая говорят: «упадок сил».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Температура может опуститься ниже, чем 36,6 градусов.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Если человек заболел, то температура сразу повышается.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Но выше 42 градусов она просто не может быть,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человек такую температуру не перенесет.</a:t>
            </a:r>
          </a:p>
        </p:txBody>
      </p:sp>
      <p:pic>
        <p:nvPicPr>
          <p:cNvPr id="4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3" name="WordArt 1"/>
          <p:cNvSpPr>
            <a:spLocks noChangeArrowheads="1" noChangeShapeType="1" noTextEdit="1"/>
          </p:cNvSpPr>
          <p:nvPr/>
        </p:nvSpPr>
        <p:spPr bwMode="auto">
          <a:xfrm>
            <a:off x="1500166" y="4214818"/>
            <a:ext cx="4000528" cy="1785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36,6</a:t>
            </a:r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º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660</TotalTime>
  <Words>957</Words>
  <Application>Microsoft Office PowerPoint</Application>
  <PresentationFormat>Экран (4:3)</PresentationFormat>
  <Paragraphs>175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Мама градусник купила  И на стенку прикрепила. - Мамочка, а кто больной?  У соседей? За стеной? - Что ты, милая Лалик, В нашем доме нет больных,  Это градусник для комнат - Он тепло и холод помнит! - Значит, комната больна,  Может кашляет она?  Поднялась температура,  Потому глядит так хмуро?  Я больную навещу,  Солнце в форточку впущу!   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Пользователь</dc:creator>
  <cp:lastModifiedBy>Елена Ивановна</cp:lastModifiedBy>
  <cp:revision>148</cp:revision>
  <dcterms:modified xsi:type="dcterms:W3CDTF">2022-04-02T16:19:58Z</dcterms:modified>
</cp:coreProperties>
</file>